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Lst>
  <p:sldSz cy="43205400" cx="3240405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3608">
          <p15:clr>
            <a:srgbClr val="000000"/>
          </p15:clr>
        </p15:guide>
        <p15:guide id="2" orient="horz" pos="8074">
          <p15:clr>
            <a:srgbClr val="000000"/>
          </p15:clr>
        </p15:guide>
        <p15:guide id="3" orient="horz" pos="3357">
          <p15:clr>
            <a:srgbClr val="000000"/>
          </p15:clr>
        </p15:guide>
        <p15:guide id="4" pos="10206">
          <p15:clr>
            <a:srgbClr val="000000"/>
          </p15:clr>
        </p15:guide>
        <p15:guide id="5" pos="9888">
          <p15:clr>
            <a:srgbClr val="000000"/>
          </p15:clr>
        </p15:guide>
        <p15:guide id="6" pos="862">
          <p15:clr>
            <a:srgbClr val="000000"/>
          </p15:clr>
        </p15:guide>
        <p15:guide id="7" pos="11249">
          <p15:clr>
            <a:srgbClr val="000000"/>
          </p15:clr>
        </p15:guide>
        <p15:guide id="8" pos="1955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3608" orient="horz"/>
        <p:guide pos="8074" orient="horz"/>
        <p:guide pos="3357" orient="horz"/>
        <p:guide pos="10206"/>
        <p:guide pos="9888"/>
        <p:guide pos="862"/>
        <p:guide pos="11249"/>
        <p:guide pos="1955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n"/>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rtl="0">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de título" type="title">
  <p:cSld name="TITLE">
    <p:spTree>
      <p:nvGrpSpPr>
        <p:cNvPr id="113" name="Shape 113"/>
        <p:cNvGrpSpPr/>
        <p:nvPr/>
      </p:nvGrpSpPr>
      <p:grpSpPr>
        <a:xfrm>
          <a:off x="0" y="0"/>
          <a:ext cx="0" cy="0"/>
          <a:chOff x="0" y="0"/>
          <a:chExt cx="0" cy="0"/>
        </a:xfrm>
      </p:grpSpPr>
      <p:sp>
        <p:nvSpPr>
          <p:cNvPr id="114" name="Google Shape;114;p2"/>
          <p:cNvSpPr txBox="1"/>
          <p:nvPr>
            <p:ph type="ctrTitle"/>
          </p:nvPr>
        </p:nvSpPr>
        <p:spPr>
          <a:xfrm>
            <a:off x="2431258" y="13420726"/>
            <a:ext cx="27541500" cy="9263100"/>
          </a:xfrm>
          <a:prstGeom prst="rect">
            <a:avLst/>
          </a:prstGeom>
          <a:noFill/>
          <a:ln>
            <a:noFill/>
          </a:ln>
        </p:spPr>
        <p:txBody>
          <a:bodyPr anchorCtr="0" anchor="ctr" bIns="216025" lIns="432050" spcFirstLastPara="1" rIns="432050" wrap="square" tIns="216025">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15" name="Google Shape;115;p2"/>
          <p:cNvSpPr txBox="1"/>
          <p:nvPr>
            <p:ph idx="1" type="subTitle"/>
          </p:nvPr>
        </p:nvSpPr>
        <p:spPr>
          <a:xfrm>
            <a:off x="4860133" y="24484013"/>
            <a:ext cx="22683900" cy="11039400"/>
          </a:xfrm>
          <a:prstGeom prst="rect">
            <a:avLst/>
          </a:prstGeom>
          <a:noFill/>
          <a:ln>
            <a:noFill/>
          </a:ln>
        </p:spPr>
        <p:txBody>
          <a:bodyPr anchorCtr="0" anchor="t" bIns="216025" lIns="432050" spcFirstLastPara="1" rIns="432050" wrap="square" tIns="216025">
            <a:noAutofit/>
          </a:bodyPr>
          <a:lstStyle>
            <a:lvl1pPr lvl="0" rtl="0" algn="ctr">
              <a:spcBef>
                <a:spcPts val="3040"/>
              </a:spcBef>
              <a:spcAft>
                <a:spcPts val="0"/>
              </a:spcAft>
              <a:buClr>
                <a:schemeClr val="dk1"/>
              </a:buClr>
              <a:buSzPts val="15200"/>
              <a:buFont typeface="Arial"/>
              <a:buNone/>
              <a:defRPr/>
            </a:lvl1pPr>
            <a:lvl2pPr lvl="1" rtl="0" algn="ctr">
              <a:spcBef>
                <a:spcPts val="2640"/>
              </a:spcBef>
              <a:spcAft>
                <a:spcPts val="0"/>
              </a:spcAft>
              <a:buClr>
                <a:schemeClr val="dk1"/>
              </a:buClr>
              <a:buSzPts val="13200"/>
              <a:buFont typeface="Arial"/>
              <a:buNone/>
              <a:defRPr/>
            </a:lvl2pPr>
            <a:lvl3pPr lvl="2" rtl="0" algn="ctr">
              <a:spcBef>
                <a:spcPts val="2280"/>
              </a:spcBef>
              <a:spcAft>
                <a:spcPts val="0"/>
              </a:spcAft>
              <a:buClr>
                <a:schemeClr val="dk1"/>
              </a:buClr>
              <a:buSzPts val="11400"/>
              <a:buFont typeface="Arial"/>
              <a:buNone/>
              <a:defRPr/>
            </a:lvl3pPr>
            <a:lvl4pPr lvl="3" rtl="0" algn="ctr">
              <a:spcBef>
                <a:spcPts val="1900"/>
              </a:spcBef>
              <a:spcAft>
                <a:spcPts val="0"/>
              </a:spcAft>
              <a:buClr>
                <a:schemeClr val="dk1"/>
              </a:buClr>
              <a:buSzPts val="9500"/>
              <a:buFont typeface="Arial"/>
              <a:buNone/>
              <a:defRPr/>
            </a:lvl4pPr>
            <a:lvl5pPr lvl="4" rtl="0" algn="ctr">
              <a:spcBef>
                <a:spcPts val="1900"/>
              </a:spcBef>
              <a:spcAft>
                <a:spcPts val="0"/>
              </a:spcAft>
              <a:buClr>
                <a:schemeClr val="dk1"/>
              </a:buClr>
              <a:buSzPts val="9500"/>
              <a:buFont typeface="Arial"/>
              <a:buNone/>
              <a:defRPr/>
            </a:lvl5pPr>
            <a:lvl6pPr lvl="5" rtl="0" algn="ctr">
              <a:spcBef>
                <a:spcPts val="1900"/>
              </a:spcBef>
              <a:spcAft>
                <a:spcPts val="0"/>
              </a:spcAft>
              <a:buClr>
                <a:schemeClr val="dk1"/>
              </a:buClr>
              <a:buSzPts val="9500"/>
              <a:buFont typeface="Arial"/>
              <a:buNone/>
              <a:defRPr/>
            </a:lvl6pPr>
            <a:lvl7pPr lvl="6" rtl="0" algn="ctr">
              <a:spcBef>
                <a:spcPts val="1900"/>
              </a:spcBef>
              <a:spcAft>
                <a:spcPts val="0"/>
              </a:spcAft>
              <a:buClr>
                <a:schemeClr val="dk1"/>
              </a:buClr>
              <a:buSzPts val="9500"/>
              <a:buFont typeface="Arial"/>
              <a:buNone/>
              <a:defRPr/>
            </a:lvl7pPr>
            <a:lvl8pPr lvl="7" rtl="0" algn="ctr">
              <a:spcBef>
                <a:spcPts val="1900"/>
              </a:spcBef>
              <a:spcAft>
                <a:spcPts val="0"/>
              </a:spcAft>
              <a:buClr>
                <a:schemeClr val="dk1"/>
              </a:buClr>
              <a:buSzPts val="9500"/>
              <a:buFont typeface="Arial"/>
              <a:buNone/>
              <a:defRPr/>
            </a:lvl8pPr>
            <a:lvl9pPr lvl="8" rtl="0" algn="ctr">
              <a:spcBef>
                <a:spcPts val="1900"/>
              </a:spcBef>
              <a:spcAft>
                <a:spcPts val="0"/>
              </a:spcAft>
              <a:buClr>
                <a:schemeClr val="dk1"/>
              </a:buClr>
              <a:buSzPts val="9500"/>
              <a:buFont typeface="Arial"/>
              <a:buNone/>
              <a:defRPr/>
            </a:lvl9pPr>
          </a:lstStyle>
          <a:p/>
        </p:txBody>
      </p:sp>
      <p:sp>
        <p:nvSpPr>
          <p:cNvPr id="116" name="Google Shape;116;p2"/>
          <p:cNvSpPr txBox="1"/>
          <p:nvPr>
            <p:ph idx="10" type="dt"/>
          </p:nvPr>
        </p:nvSpPr>
        <p:spPr>
          <a:xfrm>
            <a:off x="1619250" y="39346187"/>
            <a:ext cx="7563000" cy="3000300"/>
          </a:xfrm>
          <a:prstGeom prst="rect">
            <a:avLst/>
          </a:prstGeom>
          <a:noFill/>
          <a:ln>
            <a:noFill/>
          </a:ln>
        </p:spPr>
        <p:txBody>
          <a:bodyPr anchorCtr="0" anchor="t" bIns="216025" lIns="432050" spcFirstLastPara="1" rIns="432050" wrap="square" tIns="216025">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7" name="Google Shape;117;p2"/>
          <p:cNvSpPr txBox="1"/>
          <p:nvPr>
            <p:ph idx="11" type="ftr"/>
          </p:nvPr>
        </p:nvSpPr>
        <p:spPr>
          <a:xfrm>
            <a:off x="11071225" y="39346187"/>
            <a:ext cx="10263300" cy="3000300"/>
          </a:xfrm>
          <a:prstGeom prst="rect">
            <a:avLst/>
          </a:prstGeom>
          <a:noFill/>
          <a:ln>
            <a:noFill/>
          </a:ln>
        </p:spPr>
        <p:txBody>
          <a:bodyPr anchorCtr="0" anchor="t" bIns="216025" lIns="432050" spcFirstLastPara="1" rIns="432050" wrap="square" tIns="216025">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8" name="Google Shape;118;p2"/>
          <p:cNvSpPr txBox="1"/>
          <p:nvPr>
            <p:ph idx="12" type="sldNum"/>
          </p:nvPr>
        </p:nvSpPr>
        <p:spPr>
          <a:xfrm>
            <a:off x="23221950" y="39346187"/>
            <a:ext cx="7563000" cy="3000300"/>
          </a:xfrm>
          <a:prstGeom prst="rect">
            <a:avLst/>
          </a:prstGeom>
          <a:noFill/>
          <a:ln>
            <a:noFill/>
          </a:ln>
        </p:spPr>
        <p:txBody>
          <a:bodyPr anchorCtr="0" anchor="t" bIns="216025" lIns="432050" spcFirstLastPara="1" rIns="432050" wrap="square" tIns="216025">
            <a:noAutofit/>
          </a:bodyPr>
          <a:lstStyle>
            <a:lvl1pPr indent="0" lvl="0" marL="0" marR="0" rtl="0" algn="r">
              <a:lnSpc>
                <a:spcPct val="100000"/>
              </a:lnSpc>
              <a:spcBef>
                <a:spcPts val="0"/>
              </a:spcBef>
              <a:spcAft>
                <a:spcPts val="0"/>
              </a:spcAft>
              <a:buClr>
                <a:schemeClr val="dk1"/>
              </a:buClr>
              <a:buSzPts val="6600"/>
              <a:buFont typeface="Arial"/>
              <a:buNone/>
              <a:defRPr b="0" i="0" sz="66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6600"/>
              <a:buFont typeface="Arial"/>
              <a:buNone/>
              <a:defRPr b="0" i="0" sz="66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6600"/>
              <a:buFont typeface="Arial"/>
              <a:buNone/>
              <a:defRPr b="0" i="0" sz="66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6600"/>
              <a:buFont typeface="Arial"/>
              <a:buNone/>
              <a:defRPr b="0" i="0" sz="66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6600"/>
              <a:buFont typeface="Arial"/>
              <a:buNone/>
              <a:defRPr b="0" i="0" sz="66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6600"/>
              <a:buFont typeface="Arial"/>
              <a:buNone/>
              <a:defRPr b="0" i="0" sz="66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6600"/>
              <a:buFont typeface="Arial"/>
              <a:buNone/>
              <a:defRPr b="0" i="0" sz="66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6600"/>
              <a:buFont typeface="Arial"/>
              <a:buNone/>
              <a:defRPr b="0" i="0" sz="66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6600"/>
              <a:buFont typeface="Arial"/>
              <a:buNone/>
              <a:defRPr b="0" i="0" sz="6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beçalho da Seção" type="secHead">
  <p:cSld name="SECTION_HEADER">
    <p:spTree>
      <p:nvGrpSpPr>
        <p:cNvPr id="170" name="Shape 170"/>
        <p:cNvGrpSpPr/>
        <p:nvPr/>
      </p:nvGrpSpPr>
      <p:grpSpPr>
        <a:xfrm>
          <a:off x="0" y="0"/>
          <a:ext cx="0" cy="0"/>
          <a:chOff x="0" y="0"/>
          <a:chExt cx="0" cy="0"/>
        </a:xfrm>
      </p:grpSpPr>
      <p:sp>
        <p:nvSpPr>
          <p:cNvPr id="171" name="Google Shape;171;p11"/>
          <p:cNvSpPr txBox="1"/>
          <p:nvPr>
            <p:ph type="title"/>
          </p:nvPr>
        </p:nvSpPr>
        <p:spPr>
          <a:xfrm>
            <a:off x="2559845" y="27762995"/>
            <a:ext cx="27543900" cy="8582100"/>
          </a:xfrm>
          <a:prstGeom prst="rect">
            <a:avLst/>
          </a:prstGeom>
          <a:noFill/>
          <a:ln>
            <a:noFill/>
          </a:ln>
        </p:spPr>
        <p:txBody>
          <a:bodyPr anchorCtr="0" anchor="t" bIns="216025" lIns="432050" spcFirstLastPara="1" rIns="432050" wrap="square" tIns="216025">
            <a:noAutofit/>
          </a:bodyPr>
          <a:lstStyle>
            <a:lvl1pPr lvl="0" rtl="0" algn="l">
              <a:spcBef>
                <a:spcPts val="0"/>
              </a:spcBef>
              <a:spcAft>
                <a:spcPts val="0"/>
              </a:spcAft>
              <a:buSzPts val="1400"/>
              <a:buNone/>
              <a:defRPr b="1" sz="6000" cap="none"/>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72" name="Google Shape;172;p11"/>
          <p:cNvSpPr txBox="1"/>
          <p:nvPr>
            <p:ph idx="1" type="body"/>
          </p:nvPr>
        </p:nvSpPr>
        <p:spPr>
          <a:xfrm>
            <a:off x="2559845" y="18311812"/>
            <a:ext cx="27543900" cy="9451200"/>
          </a:xfrm>
          <a:prstGeom prst="rect">
            <a:avLst/>
          </a:prstGeom>
          <a:noFill/>
          <a:ln>
            <a:noFill/>
          </a:ln>
        </p:spPr>
        <p:txBody>
          <a:bodyPr anchorCtr="0" anchor="b" bIns="216025" lIns="432050" spcFirstLastPara="1" rIns="432050" wrap="square" tIns="216025">
            <a:noAutofit/>
          </a:bodyPr>
          <a:lstStyle>
            <a:lvl1pPr indent="-228600" lvl="0" marL="457200" rtl="0" algn="l">
              <a:spcBef>
                <a:spcPts val="600"/>
              </a:spcBef>
              <a:spcAft>
                <a:spcPts val="0"/>
              </a:spcAft>
              <a:buClr>
                <a:schemeClr val="dk1"/>
              </a:buClr>
              <a:buSzPts val="3000"/>
              <a:buFont typeface="Arial"/>
              <a:buNone/>
              <a:defRPr sz="3000"/>
            </a:lvl1pPr>
            <a:lvl2pPr indent="-228600" lvl="1" marL="914400" rtl="0" algn="l">
              <a:spcBef>
                <a:spcPts val="540"/>
              </a:spcBef>
              <a:spcAft>
                <a:spcPts val="0"/>
              </a:spcAft>
              <a:buClr>
                <a:schemeClr val="dk1"/>
              </a:buClr>
              <a:buSzPts val="2700"/>
              <a:buFont typeface="Arial"/>
              <a:buNone/>
              <a:defRPr sz="2700"/>
            </a:lvl2pPr>
            <a:lvl3pPr indent="-228600" lvl="2" marL="1371600" rtl="0" algn="l">
              <a:spcBef>
                <a:spcPts val="480"/>
              </a:spcBef>
              <a:spcAft>
                <a:spcPts val="0"/>
              </a:spcAft>
              <a:buClr>
                <a:schemeClr val="dk1"/>
              </a:buClr>
              <a:buSzPts val="2400"/>
              <a:buFont typeface="Arial"/>
              <a:buNone/>
              <a:defRPr sz="2400"/>
            </a:lvl3pPr>
            <a:lvl4pPr indent="-228600" lvl="3" marL="1828800" rtl="0" algn="l">
              <a:spcBef>
                <a:spcPts val="420"/>
              </a:spcBef>
              <a:spcAft>
                <a:spcPts val="0"/>
              </a:spcAft>
              <a:buClr>
                <a:schemeClr val="dk1"/>
              </a:buClr>
              <a:buSzPts val="2100"/>
              <a:buFont typeface="Arial"/>
              <a:buNone/>
              <a:defRPr sz="2100"/>
            </a:lvl4pPr>
            <a:lvl5pPr indent="-228600" lvl="4" marL="2286000" rtl="0" algn="l">
              <a:spcBef>
                <a:spcPts val="420"/>
              </a:spcBef>
              <a:spcAft>
                <a:spcPts val="0"/>
              </a:spcAft>
              <a:buClr>
                <a:schemeClr val="dk1"/>
              </a:buClr>
              <a:buSzPts val="2100"/>
              <a:buFont typeface="Arial"/>
              <a:buNone/>
              <a:defRPr sz="2100"/>
            </a:lvl5pPr>
            <a:lvl6pPr indent="-228600" lvl="5" marL="2743200" rtl="0" algn="l">
              <a:spcBef>
                <a:spcPts val="420"/>
              </a:spcBef>
              <a:spcAft>
                <a:spcPts val="0"/>
              </a:spcAft>
              <a:buClr>
                <a:schemeClr val="dk1"/>
              </a:buClr>
              <a:buSzPts val="2100"/>
              <a:buFont typeface="Arial"/>
              <a:buNone/>
              <a:defRPr sz="2100"/>
            </a:lvl6pPr>
            <a:lvl7pPr indent="-228600" lvl="6" marL="3200400" rtl="0" algn="l">
              <a:spcBef>
                <a:spcPts val="420"/>
              </a:spcBef>
              <a:spcAft>
                <a:spcPts val="0"/>
              </a:spcAft>
              <a:buClr>
                <a:schemeClr val="dk1"/>
              </a:buClr>
              <a:buSzPts val="2100"/>
              <a:buFont typeface="Arial"/>
              <a:buNone/>
              <a:defRPr sz="2100"/>
            </a:lvl7pPr>
            <a:lvl8pPr indent="-228600" lvl="7" marL="3657600" rtl="0" algn="l">
              <a:spcBef>
                <a:spcPts val="420"/>
              </a:spcBef>
              <a:spcAft>
                <a:spcPts val="0"/>
              </a:spcAft>
              <a:buClr>
                <a:schemeClr val="dk1"/>
              </a:buClr>
              <a:buSzPts val="2100"/>
              <a:buFont typeface="Arial"/>
              <a:buNone/>
              <a:defRPr sz="2100"/>
            </a:lvl8pPr>
            <a:lvl9pPr indent="-228600" lvl="8" marL="4114800" rtl="0" algn="l">
              <a:spcBef>
                <a:spcPts val="420"/>
              </a:spcBef>
              <a:spcAft>
                <a:spcPts val="0"/>
              </a:spcAft>
              <a:buClr>
                <a:schemeClr val="dk1"/>
              </a:buClr>
              <a:buSzPts val="2100"/>
              <a:buFont typeface="Arial"/>
              <a:buNone/>
              <a:defRPr sz="2100"/>
            </a:lvl9pPr>
          </a:lstStyle>
          <a:p/>
        </p:txBody>
      </p:sp>
      <p:sp>
        <p:nvSpPr>
          <p:cNvPr id="173" name="Google Shape;173;p11"/>
          <p:cNvSpPr txBox="1"/>
          <p:nvPr>
            <p:ph idx="10" type="dt"/>
          </p:nvPr>
        </p:nvSpPr>
        <p:spPr>
          <a:xfrm>
            <a:off x="1619250" y="39346187"/>
            <a:ext cx="7563000" cy="3000300"/>
          </a:xfrm>
          <a:prstGeom prst="rect">
            <a:avLst/>
          </a:prstGeom>
          <a:noFill/>
          <a:ln>
            <a:noFill/>
          </a:ln>
        </p:spPr>
        <p:txBody>
          <a:bodyPr anchorCtr="0" anchor="t" bIns="216025" lIns="432050" spcFirstLastPara="1" rIns="432050" wrap="square" tIns="216025">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4" name="Google Shape;174;p11"/>
          <p:cNvSpPr txBox="1"/>
          <p:nvPr>
            <p:ph idx="11" type="ftr"/>
          </p:nvPr>
        </p:nvSpPr>
        <p:spPr>
          <a:xfrm>
            <a:off x="11071225" y="39346187"/>
            <a:ext cx="10263300" cy="3000300"/>
          </a:xfrm>
          <a:prstGeom prst="rect">
            <a:avLst/>
          </a:prstGeom>
          <a:noFill/>
          <a:ln>
            <a:noFill/>
          </a:ln>
        </p:spPr>
        <p:txBody>
          <a:bodyPr anchorCtr="0" anchor="t" bIns="216025" lIns="432050" spcFirstLastPara="1" rIns="432050" wrap="square" tIns="216025">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5" name="Google Shape;175;p11"/>
          <p:cNvSpPr txBox="1"/>
          <p:nvPr>
            <p:ph idx="12" type="sldNum"/>
          </p:nvPr>
        </p:nvSpPr>
        <p:spPr>
          <a:xfrm>
            <a:off x="23221950" y="39346187"/>
            <a:ext cx="7563000" cy="3000300"/>
          </a:xfrm>
          <a:prstGeom prst="rect">
            <a:avLst/>
          </a:prstGeom>
          <a:noFill/>
          <a:ln>
            <a:noFill/>
          </a:ln>
        </p:spPr>
        <p:txBody>
          <a:bodyPr anchorCtr="0" anchor="t" bIns="216025" lIns="432050" spcFirstLastPara="1" rIns="432050" wrap="square" tIns="216025">
            <a:noAutofit/>
          </a:bodyPr>
          <a:lstStyle>
            <a:lvl1pPr indent="0" lvl="0"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conteúdo" type="obj">
  <p:cSld name="OBJECT">
    <p:spTree>
      <p:nvGrpSpPr>
        <p:cNvPr id="176" name="Shape 176"/>
        <p:cNvGrpSpPr/>
        <p:nvPr/>
      </p:nvGrpSpPr>
      <p:grpSpPr>
        <a:xfrm>
          <a:off x="0" y="0"/>
          <a:ext cx="0" cy="0"/>
          <a:chOff x="0" y="0"/>
          <a:chExt cx="0" cy="0"/>
        </a:xfrm>
      </p:grpSpPr>
      <p:sp>
        <p:nvSpPr>
          <p:cNvPr id="177" name="Google Shape;177;p12"/>
          <p:cNvSpPr txBox="1"/>
          <p:nvPr>
            <p:ph type="title"/>
          </p:nvPr>
        </p:nvSpPr>
        <p:spPr>
          <a:xfrm>
            <a:off x="1619250" y="1731962"/>
            <a:ext cx="29165700" cy="7200900"/>
          </a:xfrm>
          <a:prstGeom prst="rect">
            <a:avLst/>
          </a:prstGeom>
          <a:noFill/>
          <a:ln>
            <a:noFill/>
          </a:ln>
        </p:spPr>
        <p:txBody>
          <a:bodyPr anchorCtr="0" anchor="ctr" bIns="216025" lIns="432050" spcFirstLastPara="1" rIns="432050" wrap="square" tIns="216025">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78" name="Google Shape;178;p12"/>
          <p:cNvSpPr txBox="1"/>
          <p:nvPr>
            <p:ph idx="1" type="body"/>
          </p:nvPr>
        </p:nvSpPr>
        <p:spPr>
          <a:xfrm>
            <a:off x="1619250" y="10082212"/>
            <a:ext cx="29165700" cy="28513200"/>
          </a:xfrm>
          <a:prstGeom prst="rect">
            <a:avLst/>
          </a:prstGeom>
          <a:noFill/>
          <a:ln>
            <a:noFill/>
          </a:ln>
        </p:spPr>
        <p:txBody>
          <a:bodyPr anchorCtr="0" anchor="t" bIns="216025" lIns="432050" spcFirstLastPara="1" rIns="432050" wrap="square" tIns="216025">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79" name="Google Shape;179;p12"/>
          <p:cNvSpPr txBox="1"/>
          <p:nvPr>
            <p:ph idx="10" type="dt"/>
          </p:nvPr>
        </p:nvSpPr>
        <p:spPr>
          <a:xfrm>
            <a:off x="1619250" y="39346187"/>
            <a:ext cx="7563000" cy="3000300"/>
          </a:xfrm>
          <a:prstGeom prst="rect">
            <a:avLst/>
          </a:prstGeom>
          <a:noFill/>
          <a:ln>
            <a:noFill/>
          </a:ln>
        </p:spPr>
        <p:txBody>
          <a:bodyPr anchorCtr="0" anchor="t" bIns="216025" lIns="432050" spcFirstLastPara="1" rIns="432050" wrap="square" tIns="216025">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80" name="Google Shape;180;p12"/>
          <p:cNvSpPr txBox="1"/>
          <p:nvPr>
            <p:ph idx="11" type="ftr"/>
          </p:nvPr>
        </p:nvSpPr>
        <p:spPr>
          <a:xfrm>
            <a:off x="11071225" y="39346187"/>
            <a:ext cx="10263300" cy="3000300"/>
          </a:xfrm>
          <a:prstGeom prst="rect">
            <a:avLst/>
          </a:prstGeom>
          <a:noFill/>
          <a:ln>
            <a:noFill/>
          </a:ln>
        </p:spPr>
        <p:txBody>
          <a:bodyPr anchorCtr="0" anchor="t" bIns="216025" lIns="432050" spcFirstLastPara="1" rIns="432050" wrap="square" tIns="216025">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81" name="Google Shape;181;p12"/>
          <p:cNvSpPr txBox="1"/>
          <p:nvPr>
            <p:ph idx="12" type="sldNum"/>
          </p:nvPr>
        </p:nvSpPr>
        <p:spPr>
          <a:xfrm>
            <a:off x="23221950" y="39346187"/>
            <a:ext cx="7563000" cy="3000300"/>
          </a:xfrm>
          <a:prstGeom prst="rect">
            <a:avLst/>
          </a:prstGeom>
          <a:noFill/>
          <a:ln>
            <a:noFill/>
          </a:ln>
        </p:spPr>
        <p:txBody>
          <a:bodyPr anchorCtr="0" anchor="t" bIns="216025" lIns="432050" spcFirstLastPara="1" rIns="432050" wrap="square" tIns="216025">
            <a:noAutofit/>
          </a:bodyPr>
          <a:lstStyle>
            <a:lvl1pPr indent="0" lvl="0"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is" type="vertTitleAndTx">
  <p:cSld name="VERTICAL_TITLE_AND_VERTICAL_TEXT">
    <p:spTree>
      <p:nvGrpSpPr>
        <p:cNvPr id="119" name="Shape 119"/>
        <p:cNvGrpSpPr/>
        <p:nvPr/>
      </p:nvGrpSpPr>
      <p:grpSpPr>
        <a:xfrm>
          <a:off x="0" y="0"/>
          <a:ext cx="0" cy="0"/>
          <a:chOff x="0" y="0"/>
          <a:chExt cx="0" cy="0"/>
        </a:xfrm>
      </p:grpSpPr>
      <p:sp>
        <p:nvSpPr>
          <p:cNvPr id="120" name="Google Shape;120;p3"/>
          <p:cNvSpPr txBox="1"/>
          <p:nvPr>
            <p:ph type="title"/>
          </p:nvPr>
        </p:nvSpPr>
        <p:spPr>
          <a:xfrm rot="5400000">
            <a:off x="8707051" y="16517420"/>
            <a:ext cx="36864000" cy="7291500"/>
          </a:xfrm>
          <a:prstGeom prst="rect">
            <a:avLst/>
          </a:prstGeom>
          <a:noFill/>
          <a:ln>
            <a:noFill/>
          </a:ln>
        </p:spPr>
        <p:txBody>
          <a:bodyPr anchorCtr="0" anchor="ctr" bIns="216025" lIns="432050" spcFirstLastPara="1" rIns="432050" wrap="square" tIns="216025">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21" name="Google Shape;121;p3"/>
          <p:cNvSpPr txBox="1"/>
          <p:nvPr>
            <p:ph idx="1" type="body"/>
          </p:nvPr>
        </p:nvSpPr>
        <p:spPr>
          <a:xfrm rot="5400000">
            <a:off x="-5989986" y="9340370"/>
            <a:ext cx="36864000" cy="21645600"/>
          </a:xfrm>
          <a:prstGeom prst="rect">
            <a:avLst/>
          </a:prstGeom>
          <a:noFill/>
          <a:ln>
            <a:noFill/>
          </a:ln>
        </p:spPr>
        <p:txBody>
          <a:bodyPr anchorCtr="0" anchor="t" bIns="216025" lIns="432050" spcFirstLastPara="1" rIns="432050" wrap="square" tIns="216025">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22" name="Google Shape;122;p3"/>
          <p:cNvSpPr txBox="1"/>
          <p:nvPr>
            <p:ph idx="10" type="dt"/>
          </p:nvPr>
        </p:nvSpPr>
        <p:spPr>
          <a:xfrm>
            <a:off x="1619250" y="39346187"/>
            <a:ext cx="7563000" cy="3000300"/>
          </a:xfrm>
          <a:prstGeom prst="rect">
            <a:avLst/>
          </a:prstGeom>
          <a:noFill/>
          <a:ln>
            <a:noFill/>
          </a:ln>
        </p:spPr>
        <p:txBody>
          <a:bodyPr anchorCtr="0" anchor="t" bIns="216025" lIns="432050" spcFirstLastPara="1" rIns="432050" wrap="square" tIns="216025">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3" name="Google Shape;123;p3"/>
          <p:cNvSpPr txBox="1"/>
          <p:nvPr>
            <p:ph idx="11" type="ftr"/>
          </p:nvPr>
        </p:nvSpPr>
        <p:spPr>
          <a:xfrm>
            <a:off x="11071225" y="39346187"/>
            <a:ext cx="10263300" cy="3000300"/>
          </a:xfrm>
          <a:prstGeom prst="rect">
            <a:avLst/>
          </a:prstGeom>
          <a:noFill/>
          <a:ln>
            <a:noFill/>
          </a:ln>
        </p:spPr>
        <p:txBody>
          <a:bodyPr anchorCtr="0" anchor="t" bIns="216025" lIns="432050" spcFirstLastPara="1" rIns="432050" wrap="square" tIns="216025">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4" name="Google Shape;124;p3"/>
          <p:cNvSpPr txBox="1"/>
          <p:nvPr>
            <p:ph idx="12" type="sldNum"/>
          </p:nvPr>
        </p:nvSpPr>
        <p:spPr>
          <a:xfrm>
            <a:off x="23221950" y="39346187"/>
            <a:ext cx="7563000" cy="3000300"/>
          </a:xfrm>
          <a:prstGeom prst="rect">
            <a:avLst/>
          </a:prstGeom>
          <a:noFill/>
          <a:ln>
            <a:noFill/>
          </a:ln>
        </p:spPr>
        <p:txBody>
          <a:bodyPr anchorCtr="0" anchor="t" bIns="216025" lIns="432050" spcFirstLastPara="1" rIns="432050" wrap="square" tIns="216025">
            <a:noAutofit/>
          </a:bodyPr>
          <a:lstStyle>
            <a:lvl1pPr indent="0" lvl="0"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l" type="vertTx">
  <p:cSld name="VERTICAL_TEXT">
    <p:spTree>
      <p:nvGrpSpPr>
        <p:cNvPr id="125" name="Shape 125"/>
        <p:cNvGrpSpPr/>
        <p:nvPr/>
      </p:nvGrpSpPr>
      <p:grpSpPr>
        <a:xfrm>
          <a:off x="0" y="0"/>
          <a:ext cx="0" cy="0"/>
          <a:chOff x="0" y="0"/>
          <a:chExt cx="0" cy="0"/>
        </a:xfrm>
      </p:grpSpPr>
      <p:sp>
        <p:nvSpPr>
          <p:cNvPr id="126" name="Google Shape;126;p4"/>
          <p:cNvSpPr txBox="1"/>
          <p:nvPr>
            <p:ph type="title"/>
          </p:nvPr>
        </p:nvSpPr>
        <p:spPr>
          <a:xfrm>
            <a:off x="1619250" y="1731962"/>
            <a:ext cx="29165700" cy="7200900"/>
          </a:xfrm>
          <a:prstGeom prst="rect">
            <a:avLst/>
          </a:prstGeom>
          <a:noFill/>
          <a:ln>
            <a:noFill/>
          </a:ln>
        </p:spPr>
        <p:txBody>
          <a:bodyPr anchorCtr="0" anchor="ctr" bIns="216025" lIns="432050" spcFirstLastPara="1" rIns="432050" wrap="square" tIns="216025">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27" name="Google Shape;127;p4"/>
          <p:cNvSpPr txBox="1"/>
          <p:nvPr>
            <p:ph idx="1" type="body"/>
          </p:nvPr>
        </p:nvSpPr>
        <p:spPr>
          <a:xfrm rot="5400000">
            <a:off x="1945500" y="9756112"/>
            <a:ext cx="28513200" cy="29165400"/>
          </a:xfrm>
          <a:prstGeom prst="rect">
            <a:avLst/>
          </a:prstGeom>
          <a:noFill/>
          <a:ln>
            <a:noFill/>
          </a:ln>
        </p:spPr>
        <p:txBody>
          <a:bodyPr anchorCtr="0" anchor="t" bIns="216025" lIns="432050" spcFirstLastPara="1" rIns="432050" wrap="square" tIns="216025">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28" name="Google Shape;128;p4"/>
          <p:cNvSpPr txBox="1"/>
          <p:nvPr>
            <p:ph idx="10" type="dt"/>
          </p:nvPr>
        </p:nvSpPr>
        <p:spPr>
          <a:xfrm>
            <a:off x="1619250" y="39346187"/>
            <a:ext cx="7563000" cy="3000300"/>
          </a:xfrm>
          <a:prstGeom prst="rect">
            <a:avLst/>
          </a:prstGeom>
          <a:noFill/>
          <a:ln>
            <a:noFill/>
          </a:ln>
        </p:spPr>
        <p:txBody>
          <a:bodyPr anchorCtr="0" anchor="t" bIns="216025" lIns="432050" spcFirstLastPara="1" rIns="432050" wrap="square" tIns="216025">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9" name="Google Shape;129;p4"/>
          <p:cNvSpPr txBox="1"/>
          <p:nvPr>
            <p:ph idx="11" type="ftr"/>
          </p:nvPr>
        </p:nvSpPr>
        <p:spPr>
          <a:xfrm>
            <a:off x="11071225" y="39346187"/>
            <a:ext cx="10263300" cy="3000300"/>
          </a:xfrm>
          <a:prstGeom prst="rect">
            <a:avLst/>
          </a:prstGeom>
          <a:noFill/>
          <a:ln>
            <a:noFill/>
          </a:ln>
        </p:spPr>
        <p:txBody>
          <a:bodyPr anchorCtr="0" anchor="t" bIns="216025" lIns="432050" spcFirstLastPara="1" rIns="432050" wrap="square" tIns="216025">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0" name="Google Shape;130;p4"/>
          <p:cNvSpPr txBox="1"/>
          <p:nvPr>
            <p:ph idx="12" type="sldNum"/>
          </p:nvPr>
        </p:nvSpPr>
        <p:spPr>
          <a:xfrm>
            <a:off x="23221950" y="39346187"/>
            <a:ext cx="7563000" cy="3000300"/>
          </a:xfrm>
          <a:prstGeom prst="rect">
            <a:avLst/>
          </a:prstGeom>
          <a:noFill/>
          <a:ln>
            <a:noFill/>
          </a:ln>
        </p:spPr>
        <p:txBody>
          <a:bodyPr anchorCtr="0" anchor="t" bIns="216025" lIns="432050" spcFirstLastPara="1" rIns="432050" wrap="square" tIns="216025">
            <a:noAutofit/>
          </a:bodyPr>
          <a:lstStyle>
            <a:lvl1pPr indent="0" lvl="0"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m com Legenda" type="picTx">
  <p:cSld name="PICTURE_WITH_CAPTION_TEXT">
    <p:spTree>
      <p:nvGrpSpPr>
        <p:cNvPr id="131" name="Shape 131"/>
        <p:cNvGrpSpPr/>
        <p:nvPr/>
      </p:nvGrpSpPr>
      <p:grpSpPr>
        <a:xfrm>
          <a:off x="0" y="0"/>
          <a:ext cx="0" cy="0"/>
          <a:chOff x="0" y="0"/>
          <a:chExt cx="0" cy="0"/>
        </a:xfrm>
      </p:grpSpPr>
      <p:sp>
        <p:nvSpPr>
          <p:cNvPr id="132" name="Google Shape;132;p5"/>
          <p:cNvSpPr txBox="1"/>
          <p:nvPr>
            <p:ph type="title"/>
          </p:nvPr>
        </p:nvSpPr>
        <p:spPr>
          <a:xfrm>
            <a:off x="6350795" y="30244257"/>
            <a:ext cx="19443000" cy="3569400"/>
          </a:xfrm>
          <a:prstGeom prst="rect">
            <a:avLst/>
          </a:prstGeom>
          <a:noFill/>
          <a:ln>
            <a:noFill/>
          </a:ln>
        </p:spPr>
        <p:txBody>
          <a:bodyPr anchorCtr="0" anchor="b" bIns="216025" lIns="432050" spcFirstLastPara="1" rIns="432050" wrap="square" tIns="216025">
            <a:noAutofit/>
          </a:bodyPr>
          <a:lstStyle>
            <a:lvl1pPr lvl="0" rtl="0" algn="l">
              <a:spcBef>
                <a:spcPts val="0"/>
              </a:spcBef>
              <a:spcAft>
                <a:spcPts val="0"/>
              </a:spcAft>
              <a:buSzPts val="1400"/>
              <a:buNone/>
              <a:defRPr b="1" sz="30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33" name="Google Shape;133;p5"/>
          <p:cNvSpPr/>
          <p:nvPr>
            <p:ph idx="2" type="pic"/>
          </p:nvPr>
        </p:nvSpPr>
        <p:spPr>
          <a:xfrm>
            <a:off x="6350795" y="3860007"/>
            <a:ext cx="19443000" cy="25924800"/>
          </a:xfrm>
          <a:prstGeom prst="rect">
            <a:avLst/>
          </a:prstGeom>
          <a:noFill/>
          <a:ln>
            <a:noFill/>
          </a:ln>
        </p:spPr>
      </p:sp>
      <p:sp>
        <p:nvSpPr>
          <p:cNvPr id="134" name="Google Shape;134;p5"/>
          <p:cNvSpPr txBox="1"/>
          <p:nvPr>
            <p:ph idx="1" type="body"/>
          </p:nvPr>
        </p:nvSpPr>
        <p:spPr>
          <a:xfrm>
            <a:off x="6350795" y="33813751"/>
            <a:ext cx="19443000" cy="5072100"/>
          </a:xfrm>
          <a:prstGeom prst="rect">
            <a:avLst/>
          </a:prstGeom>
          <a:noFill/>
          <a:ln>
            <a:noFill/>
          </a:ln>
        </p:spPr>
        <p:txBody>
          <a:bodyPr anchorCtr="0" anchor="t" bIns="216025" lIns="432050" spcFirstLastPara="1" rIns="432050" wrap="square" tIns="216025">
            <a:noAutofit/>
          </a:bodyPr>
          <a:lstStyle>
            <a:lvl1pPr indent="-228600" lvl="0" marL="457200" rtl="0" algn="l">
              <a:spcBef>
                <a:spcPts val="420"/>
              </a:spcBef>
              <a:spcAft>
                <a:spcPts val="0"/>
              </a:spcAft>
              <a:buClr>
                <a:schemeClr val="dk1"/>
              </a:buClr>
              <a:buSzPts val="2100"/>
              <a:buFont typeface="Arial"/>
              <a:buNone/>
              <a:defRPr sz="2100"/>
            </a:lvl1pPr>
            <a:lvl2pPr indent="-228600" lvl="1" marL="914400" rtl="0" algn="l">
              <a:spcBef>
                <a:spcPts val="360"/>
              </a:spcBef>
              <a:spcAft>
                <a:spcPts val="0"/>
              </a:spcAft>
              <a:buClr>
                <a:schemeClr val="dk1"/>
              </a:buClr>
              <a:buSzPts val="1800"/>
              <a:buFont typeface="Arial"/>
              <a:buNone/>
              <a:defRPr sz="1800"/>
            </a:lvl2pPr>
            <a:lvl3pPr indent="-228600" lvl="2" marL="1371600" rtl="0" algn="l">
              <a:spcBef>
                <a:spcPts val="300"/>
              </a:spcBef>
              <a:spcAft>
                <a:spcPts val="0"/>
              </a:spcAft>
              <a:buClr>
                <a:schemeClr val="dk1"/>
              </a:buClr>
              <a:buSzPts val="1500"/>
              <a:buFont typeface="Arial"/>
              <a:buNone/>
              <a:defRPr sz="1500"/>
            </a:lvl3pPr>
            <a:lvl4pPr indent="-228600" lvl="3" marL="1828800" rtl="0" algn="l">
              <a:spcBef>
                <a:spcPts val="280"/>
              </a:spcBef>
              <a:spcAft>
                <a:spcPts val="0"/>
              </a:spcAft>
              <a:buClr>
                <a:schemeClr val="dk1"/>
              </a:buClr>
              <a:buSzPts val="1400"/>
              <a:buFont typeface="Arial"/>
              <a:buNone/>
              <a:defRPr sz="1400"/>
            </a:lvl4pPr>
            <a:lvl5pPr indent="-228600" lvl="4" marL="2286000" rtl="0" algn="l">
              <a:spcBef>
                <a:spcPts val="280"/>
              </a:spcBef>
              <a:spcAft>
                <a:spcPts val="0"/>
              </a:spcAft>
              <a:buClr>
                <a:schemeClr val="dk1"/>
              </a:buClr>
              <a:buSzPts val="1400"/>
              <a:buFont typeface="Arial"/>
              <a:buNone/>
              <a:defRPr sz="1400"/>
            </a:lvl5pPr>
            <a:lvl6pPr indent="-228600" lvl="5" marL="2743200" rtl="0" algn="l">
              <a:spcBef>
                <a:spcPts val="280"/>
              </a:spcBef>
              <a:spcAft>
                <a:spcPts val="0"/>
              </a:spcAft>
              <a:buClr>
                <a:schemeClr val="dk1"/>
              </a:buClr>
              <a:buSzPts val="1400"/>
              <a:buFont typeface="Arial"/>
              <a:buNone/>
              <a:defRPr sz="1400"/>
            </a:lvl6pPr>
            <a:lvl7pPr indent="-228600" lvl="6" marL="3200400" rtl="0" algn="l">
              <a:spcBef>
                <a:spcPts val="280"/>
              </a:spcBef>
              <a:spcAft>
                <a:spcPts val="0"/>
              </a:spcAft>
              <a:buClr>
                <a:schemeClr val="dk1"/>
              </a:buClr>
              <a:buSzPts val="1400"/>
              <a:buFont typeface="Arial"/>
              <a:buNone/>
              <a:defRPr sz="1400"/>
            </a:lvl7pPr>
            <a:lvl8pPr indent="-228600" lvl="7" marL="3657600" rtl="0" algn="l">
              <a:spcBef>
                <a:spcPts val="280"/>
              </a:spcBef>
              <a:spcAft>
                <a:spcPts val="0"/>
              </a:spcAft>
              <a:buClr>
                <a:schemeClr val="dk1"/>
              </a:buClr>
              <a:buSzPts val="1400"/>
              <a:buFont typeface="Arial"/>
              <a:buNone/>
              <a:defRPr sz="1400"/>
            </a:lvl8pPr>
            <a:lvl9pPr indent="-228600" lvl="8" marL="4114800" rtl="0" algn="l">
              <a:spcBef>
                <a:spcPts val="280"/>
              </a:spcBef>
              <a:spcAft>
                <a:spcPts val="0"/>
              </a:spcAft>
              <a:buClr>
                <a:schemeClr val="dk1"/>
              </a:buClr>
              <a:buSzPts val="1400"/>
              <a:buFont typeface="Arial"/>
              <a:buNone/>
              <a:defRPr sz="1400"/>
            </a:lvl9pPr>
          </a:lstStyle>
          <a:p/>
        </p:txBody>
      </p:sp>
      <p:sp>
        <p:nvSpPr>
          <p:cNvPr id="135" name="Google Shape;135;p5"/>
          <p:cNvSpPr txBox="1"/>
          <p:nvPr>
            <p:ph idx="10" type="dt"/>
          </p:nvPr>
        </p:nvSpPr>
        <p:spPr>
          <a:xfrm>
            <a:off x="1619250" y="39346187"/>
            <a:ext cx="7563000" cy="3000300"/>
          </a:xfrm>
          <a:prstGeom prst="rect">
            <a:avLst/>
          </a:prstGeom>
          <a:noFill/>
          <a:ln>
            <a:noFill/>
          </a:ln>
        </p:spPr>
        <p:txBody>
          <a:bodyPr anchorCtr="0" anchor="t" bIns="216025" lIns="432050" spcFirstLastPara="1" rIns="432050" wrap="square" tIns="216025">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6" name="Google Shape;136;p5"/>
          <p:cNvSpPr txBox="1"/>
          <p:nvPr>
            <p:ph idx="11" type="ftr"/>
          </p:nvPr>
        </p:nvSpPr>
        <p:spPr>
          <a:xfrm>
            <a:off x="11071225" y="39346187"/>
            <a:ext cx="10263300" cy="3000300"/>
          </a:xfrm>
          <a:prstGeom prst="rect">
            <a:avLst/>
          </a:prstGeom>
          <a:noFill/>
          <a:ln>
            <a:noFill/>
          </a:ln>
        </p:spPr>
        <p:txBody>
          <a:bodyPr anchorCtr="0" anchor="t" bIns="216025" lIns="432050" spcFirstLastPara="1" rIns="432050" wrap="square" tIns="216025">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7" name="Google Shape;137;p5"/>
          <p:cNvSpPr txBox="1"/>
          <p:nvPr>
            <p:ph idx="12" type="sldNum"/>
          </p:nvPr>
        </p:nvSpPr>
        <p:spPr>
          <a:xfrm>
            <a:off x="23221950" y="39346187"/>
            <a:ext cx="7563000" cy="3000300"/>
          </a:xfrm>
          <a:prstGeom prst="rect">
            <a:avLst/>
          </a:prstGeom>
          <a:noFill/>
          <a:ln>
            <a:noFill/>
          </a:ln>
        </p:spPr>
        <p:txBody>
          <a:bodyPr anchorCtr="0" anchor="t" bIns="216025" lIns="432050" spcFirstLastPara="1" rIns="432050" wrap="square" tIns="216025">
            <a:noAutofit/>
          </a:bodyPr>
          <a:lstStyle>
            <a:lvl1pPr indent="0" lvl="0"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com Legenda" type="objTx">
  <p:cSld name="OBJECT_WITH_CAPTION_TEXT">
    <p:spTree>
      <p:nvGrpSpPr>
        <p:cNvPr id="138" name="Shape 138"/>
        <p:cNvGrpSpPr/>
        <p:nvPr/>
      </p:nvGrpSpPr>
      <p:grpSpPr>
        <a:xfrm>
          <a:off x="0" y="0"/>
          <a:ext cx="0" cy="0"/>
          <a:chOff x="0" y="0"/>
          <a:chExt cx="0" cy="0"/>
        </a:xfrm>
      </p:grpSpPr>
      <p:sp>
        <p:nvSpPr>
          <p:cNvPr id="139" name="Google Shape;139;p6"/>
          <p:cNvSpPr txBox="1"/>
          <p:nvPr>
            <p:ph type="title"/>
          </p:nvPr>
        </p:nvSpPr>
        <p:spPr>
          <a:xfrm>
            <a:off x="1619250" y="1719263"/>
            <a:ext cx="10660800" cy="7322400"/>
          </a:xfrm>
          <a:prstGeom prst="rect">
            <a:avLst/>
          </a:prstGeom>
          <a:noFill/>
          <a:ln>
            <a:noFill/>
          </a:ln>
        </p:spPr>
        <p:txBody>
          <a:bodyPr anchorCtr="0" anchor="b" bIns="216025" lIns="432050" spcFirstLastPara="1" rIns="432050" wrap="square" tIns="216025">
            <a:noAutofit/>
          </a:bodyPr>
          <a:lstStyle>
            <a:lvl1pPr lvl="0" rtl="0" algn="l">
              <a:spcBef>
                <a:spcPts val="0"/>
              </a:spcBef>
              <a:spcAft>
                <a:spcPts val="0"/>
              </a:spcAft>
              <a:buSzPts val="1400"/>
              <a:buNone/>
              <a:defRPr b="1" sz="30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40" name="Google Shape;140;p6"/>
          <p:cNvSpPr txBox="1"/>
          <p:nvPr>
            <p:ph idx="1" type="body"/>
          </p:nvPr>
        </p:nvSpPr>
        <p:spPr>
          <a:xfrm>
            <a:off x="12668250" y="1719263"/>
            <a:ext cx="18116700" cy="36876000"/>
          </a:xfrm>
          <a:prstGeom prst="rect">
            <a:avLst/>
          </a:prstGeom>
          <a:noFill/>
          <a:ln>
            <a:noFill/>
          </a:ln>
        </p:spPr>
        <p:txBody>
          <a:bodyPr anchorCtr="0" anchor="t" bIns="216025" lIns="432050" spcFirstLastPara="1" rIns="432050" wrap="square" tIns="216025">
            <a:noAutofit/>
          </a:bodyPr>
          <a:lstStyle>
            <a:lvl1pPr indent="-533400" lvl="0" marL="457200" rtl="0" algn="l">
              <a:spcBef>
                <a:spcPts val="960"/>
              </a:spcBef>
              <a:spcAft>
                <a:spcPts val="0"/>
              </a:spcAft>
              <a:buClr>
                <a:schemeClr val="dk1"/>
              </a:buClr>
              <a:buSzPts val="4800"/>
              <a:buFont typeface="Arial"/>
              <a:buChar char="•"/>
              <a:defRPr sz="4800"/>
            </a:lvl1pPr>
            <a:lvl2pPr indent="-495300" lvl="1" marL="914400" rtl="0" algn="l">
              <a:spcBef>
                <a:spcPts val="840"/>
              </a:spcBef>
              <a:spcAft>
                <a:spcPts val="0"/>
              </a:spcAft>
              <a:buClr>
                <a:schemeClr val="dk1"/>
              </a:buClr>
              <a:buSzPts val="4200"/>
              <a:buFont typeface="Arial"/>
              <a:buChar char="–"/>
              <a:defRPr sz="4200"/>
            </a:lvl2pPr>
            <a:lvl3pPr indent="-457200" lvl="2" marL="1371600" rtl="0" algn="l">
              <a:spcBef>
                <a:spcPts val="720"/>
              </a:spcBef>
              <a:spcAft>
                <a:spcPts val="0"/>
              </a:spcAft>
              <a:buClr>
                <a:schemeClr val="dk1"/>
              </a:buClr>
              <a:buSzPts val="3600"/>
              <a:buFont typeface="Arial"/>
              <a:buChar char="•"/>
              <a:defRPr sz="3600"/>
            </a:lvl3pPr>
            <a:lvl4pPr indent="-419100" lvl="3" marL="1828800" rtl="0" algn="l">
              <a:spcBef>
                <a:spcPts val="600"/>
              </a:spcBef>
              <a:spcAft>
                <a:spcPts val="0"/>
              </a:spcAft>
              <a:buClr>
                <a:schemeClr val="dk1"/>
              </a:buClr>
              <a:buSzPts val="3000"/>
              <a:buFont typeface="Arial"/>
              <a:buChar char="–"/>
              <a:defRPr sz="3000"/>
            </a:lvl4pPr>
            <a:lvl5pPr indent="-419100" lvl="4" marL="2286000" rtl="0" algn="l">
              <a:spcBef>
                <a:spcPts val="600"/>
              </a:spcBef>
              <a:spcAft>
                <a:spcPts val="0"/>
              </a:spcAft>
              <a:buClr>
                <a:schemeClr val="dk1"/>
              </a:buClr>
              <a:buSzPts val="3000"/>
              <a:buFont typeface="Arial"/>
              <a:buChar char="»"/>
              <a:defRPr sz="3000"/>
            </a:lvl5pPr>
            <a:lvl6pPr indent="-419100" lvl="5" marL="2743200" rtl="0" algn="l">
              <a:spcBef>
                <a:spcPts val="600"/>
              </a:spcBef>
              <a:spcAft>
                <a:spcPts val="0"/>
              </a:spcAft>
              <a:buClr>
                <a:schemeClr val="dk1"/>
              </a:buClr>
              <a:buSzPts val="3000"/>
              <a:buFont typeface="Arial"/>
              <a:buChar char="»"/>
              <a:defRPr sz="3000"/>
            </a:lvl6pPr>
            <a:lvl7pPr indent="-419100" lvl="6" marL="3200400" rtl="0" algn="l">
              <a:spcBef>
                <a:spcPts val="600"/>
              </a:spcBef>
              <a:spcAft>
                <a:spcPts val="0"/>
              </a:spcAft>
              <a:buClr>
                <a:schemeClr val="dk1"/>
              </a:buClr>
              <a:buSzPts val="3000"/>
              <a:buFont typeface="Arial"/>
              <a:buChar char="»"/>
              <a:defRPr sz="3000"/>
            </a:lvl7pPr>
            <a:lvl8pPr indent="-419100" lvl="7" marL="3657600" rtl="0" algn="l">
              <a:spcBef>
                <a:spcPts val="600"/>
              </a:spcBef>
              <a:spcAft>
                <a:spcPts val="0"/>
              </a:spcAft>
              <a:buClr>
                <a:schemeClr val="dk1"/>
              </a:buClr>
              <a:buSzPts val="3000"/>
              <a:buFont typeface="Arial"/>
              <a:buChar char="»"/>
              <a:defRPr sz="3000"/>
            </a:lvl8pPr>
            <a:lvl9pPr indent="-419100" lvl="8" marL="4114800" rtl="0" algn="l">
              <a:spcBef>
                <a:spcPts val="600"/>
              </a:spcBef>
              <a:spcAft>
                <a:spcPts val="0"/>
              </a:spcAft>
              <a:buClr>
                <a:schemeClr val="dk1"/>
              </a:buClr>
              <a:buSzPts val="3000"/>
              <a:buFont typeface="Arial"/>
              <a:buChar char="»"/>
              <a:defRPr sz="3000"/>
            </a:lvl9pPr>
          </a:lstStyle>
          <a:p/>
        </p:txBody>
      </p:sp>
      <p:sp>
        <p:nvSpPr>
          <p:cNvPr id="141" name="Google Shape;141;p6"/>
          <p:cNvSpPr txBox="1"/>
          <p:nvPr>
            <p:ph idx="2" type="body"/>
          </p:nvPr>
        </p:nvSpPr>
        <p:spPr>
          <a:xfrm>
            <a:off x="1619250" y="9041607"/>
            <a:ext cx="10660800" cy="29553600"/>
          </a:xfrm>
          <a:prstGeom prst="rect">
            <a:avLst/>
          </a:prstGeom>
          <a:noFill/>
          <a:ln>
            <a:noFill/>
          </a:ln>
        </p:spPr>
        <p:txBody>
          <a:bodyPr anchorCtr="0" anchor="t" bIns="216025" lIns="432050" spcFirstLastPara="1" rIns="432050" wrap="square" tIns="216025">
            <a:noAutofit/>
          </a:bodyPr>
          <a:lstStyle>
            <a:lvl1pPr indent="-228600" lvl="0" marL="457200" rtl="0" algn="l">
              <a:spcBef>
                <a:spcPts val="420"/>
              </a:spcBef>
              <a:spcAft>
                <a:spcPts val="0"/>
              </a:spcAft>
              <a:buClr>
                <a:schemeClr val="dk1"/>
              </a:buClr>
              <a:buSzPts val="2100"/>
              <a:buFont typeface="Arial"/>
              <a:buNone/>
              <a:defRPr sz="2100"/>
            </a:lvl1pPr>
            <a:lvl2pPr indent="-228600" lvl="1" marL="914400" rtl="0" algn="l">
              <a:spcBef>
                <a:spcPts val="360"/>
              </a:spcBef>
              <a:spcAft>
                <a:spcPts val="0"/>
              </a:spcAft>
              <a:buClr>
                <a:schemeClr val="dk1"/>
              </a:buClr>
              <a:buSzPts val="1800"/>
              <a:buFont typeface="Arial"/>
              <a:buNone/>
              <a:defRPr sz="1800"/>
            </a:lvl2pPr>
            <a:lvl3pPr indent="-228600" lvl="2" marL="1371600" rtl="0" algn="l">
              <a:spcBef>
                <a:spcPts val="300"/>
              </a:spcBef>
              <a:spcAft>
                <a:spcPts val="0"/>
              </a:spcAft>
              <a:buClr>
                <a:schemeClr val="dk1"/>
              </a:buClr>
              <a:buSzPts val="1500"/>
              <a:buFont typeface="Arial"/>
              <a:buNone/>
              <a:defRPr sz="1500"/>
            </a:lvl3pPr>
            <a:lvl4pPr indent="-228600" lvl="3" marL="1828800" rtl="0" algn="l">
              <a:spcBef>
                <a:spcPts val="280"/>
              </a:spcBef>
              <a:spcAft>
                <a:spcPts val="0"/>
              </a:spcAft>
              <a:buClr>
                <a:schemeClr val="dk1"/>
              </a:buClr>
              <a:buSzPts val="1400"/>
              <a:buFont typeface="Arial"/>
              <a:buNone/>
              <a:defRPr sz="1400"/>
            </a:lvl4pPr>
            <a:lvl5pPr indent="-228600" lvl="4" marL="2286000" rtl="0" algn="l">
              <a:spcBef>
                <a:spcPts val="280"/>
              </a:spcBef>
              <a:spcAft>
                <a:spcPts val="0"/>
              </a:spcAft>
              <a:buClr>
                <a:schemeClr val="dk1"/>
              </a:buClr>
              <a:buSzPts val="1400"/>
              <a:buFont typeface="Arial"/>
              <a:buNone/>
              <a:defRPr sz="1400"/>
            </a:lvl5pPr>
            <a:lvl6pPr indent="-228600" lvl="5" marL="2743200" rtl="0" algn="l">
              <a:spcBef>
                <a:spcPts val="280"/>
              </a:spcBef>
              <a:spcAft>
                <a:spcPts val="0"/>
              </a:spcAft>
              <a:buClr>
                <a:schemeClr val="dk1"/>
              </a:buClr>
              <a:buSzPts val="1400"/>
              <a:buFont typeface="Arial"/>
              <a:buNone/>
              <a:defRPr sz="1400"/>
            </a:lvl6pPr>
            <a:lvl7pPr indent="-228600" lvl="6" marL="3200400" rtl="0" algn="l">
              <a:spcBef>
                <a:spcPts val="280"/>
              </a:spcBef>
              <a:spcAft>
                <a:spcPts val="0"/>
              </a:spcAft>
              <a:buClr>
                <a:schemeClr val="dk1"/>
              </a:buClr>
              <a:buSzPts val="1400"/>
              <a:buFont typeface="Arial"/>
              <a:buNone/>
              <a:defRPr sz="1400"/>
            </a:lvl7pPr>
            <a:lvl8pPr indent="-228600" lvl="7" marL="3657600" rtl="0" algn="l">
              <a:spcBef>
                <a:spcPts val="280"/>
              </a:spcBef>
              <a:spcAft>
                <a:spcPts val="0"/>
              </a:spcAft>
              <a:buClr>
                <a:schemeClr val="dk1"/>
              </a:buClr>
              <a:buSzPts val="1400"/>
              <a:buFont typeface="Arial"/>
              <a:buNone/>
              <a:defRPr sz="1400"/>
            </a:lvl8pPr>
            <a:lvl9pPr indent="-228600" lvl="8" marL="4114800" rtl="0" algn="l">
              <a:spcBef>
                <a:spcPts val="280"/>
              </a:spcBef>
              <a:spcAft>
                <a:spcPts val="0"/>
              </a:spcAft>
              <a:buClr>
                <a:schemeClr val="dk1"/>
              </a:buClr>
              <a:buSzPts val="1400"/>
              <a:buFont typeface="Arial"/>
              <a:buNone/>
              <a:defRPr sz="1400"/>
            </a:lvl9pPr>
          </a:lstStyle>
          <a:p/>
        </p:txBody>
      </p:sp>
      <p:sp>
        <p:nvSpPr>
          <p:cNvPr id="142" name="Google Shape;142;p6"/>
          <p:cNvSpPr txBox="1"/>
          <p:nvPr>
            <p:ph idx="10" type="dt"/>
          </p:nvPr>
        </p:nvSpPr>
        <p:spPr>
          <a:xfrm>
            <a:off x="1619250" y="39346187"/>
            <a:ext cx="7563000" cy="3000300"/>
          </a:xfrm>
          <a:prstGeom prst="rect">
            <a:avLst/>
          </a:prstGeom>
          <a:noFill/>
          <a:ln>
            <a:noFill/>
          </a:ln>
        </p:spPr>
        <p:txBody>
          <a:bodyPr anchorCtr="0" anchor="t" bIns="216025" lIns="432050" spcFirstLastPara="1" rIns="432050" wrap="square" tIns="216025">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3" name="Google Shape;143;p6"/>
          <p:cNvSpPr txBox="1"/>
          <p:nvPr>
            <p:ph idx="11" type="ftr"/>
          </p:nvPr>
        </p:nvSpPr>
        <p:spPr>
          <a:xfrm>
            <a:off x="11071225" y="39346187"/>
            <a:ext cx="10263300" cy="3000300"/>
          </a:xfrm>
          <a:prstGeom prst="rect">
            <a:avLst/>
          </a:prstGeom>
          <a:noFill/>
          <a:ln>
            <a:noFill/>
          </a:ln>
        </p:spPr>
        <p:txBody>
          <a:bodyPr anchorCtr="0" anchor="t" bIns="216025" lIns="432050" spcFirstLastPara="1" rIns="432050" wrap="square" tIns="216025">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4" name="Google Shape;144;p6"/>
          <p:cNvSpPr txBox="1"/>
          <p:nvPr>
            <p:ph idx="12" type="sldNum"/>
          </p:nvPr>
        </p:nvSpPr>
        <p:spPr>
          <a:xfrm>
            <a:off x="23221950" y="39346187"/>
            <a:ext cx="7563000" cy="3000300"/>
          </a:xfrm>
          <a:prstGeom prst="rect">
            <a:avLst/>
          </a:prstGeom>
          <a:noFill/>
          <a:ln>
            <a:noFill/>
          </a:ln>
        </p:spPr>
        <p:txBody>
          <a:bodyPr anchorCtr="0" anchor="t" bIns="216025" lIns="432050" spcFirstLastPara="1" rIns="432050" wrap="square" tIns="216025">
            <a:noAutofit/>
          </a:bodyPr>
          <a:lstStyle>
            <a:lvl1pPr indent="0" lvl="0"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 branco" type="blank">
  <p:cSld name="BLANK">
    <p:spTree>
      <p:nvGrpSpPr>
        <p:cNvPr id="145" name="Shape 145"/>
        <p:cNvGrpSpPr/>
        <p:nvPr/>
      </p:nvGrpSpPr>
      <p:grpSpPr>
        <a:xfrm>
          <a:off x="0" y="0"/>
          <a:ext cx="0" cy="0"/>
          <a:chOff x="0" y="0"/>
          <a:chExt cx="0" cy="0"/>
        </a:xfrm>
      </p:grpSpPr>
      <p:sp>
        <p:nvSpPr>
          <p:cNvPr id="146" name="Google Shape;146;p7"/>
          <p:cNvSpPr txBox="1"/>
          <p:nvPr>
            <p:ph idx="10" type="dt"/>
          </p:nvPr>
        </p:nvSpPr>
        <p:spPr>
          <a:xfrm>
            <a:off x="1619250" y="39346187"/>
            <a:ext cx="7563000" cy="3000300"/>
          </a:xfrm>
          <a:prstGeom prst="rect">
            <a:avLst/>
          </a:prstGeom>
          <a:noFill/>
          <a:ln>
            <a:noFill/>
          </a:ln>
        </p:spPr>
        <p:txBody>
          <a:bodyPr anchorCtr="0" anchor="t" bIns="216025" lIns="432050" spcFirstLastPara="1" rIns="432050" wrap="square" tIns="216025">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7" name="Google Shape;147;p7"/>
          <p:cNvSpPr txBox="1"/>
          <p:nvPr>
            <p:ph idx="11" type="ftr"/>
          </p:nvPr>
        </p:nvSpPr>
        <p:spPr>
          <a:xfrm>
            <a:off x="11071225" y="39346187"/>
            <a:ext cx="10263300" cy="3000300"/>
          </a:xfrm>
          <a:prstGeom prst="rect">
            <a:avLst/>
          </a:prstGeom>
          <a:noFill/>
          <a:ln>
            <a:noFill/>
          </a:ln>
        </p:spPr>
        <p:txBody>
          <a:bodyPr anchorCtr="0" anchor="t" bIns="216025" lIns="432050" spcFirstLastPara="1" rIns="432050" wrap="square" tIns="216025">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8" name="Google Shape;148;p7"/>
          <p:cNvSpPr txBox="1"/>
          <p:nvPr>
            <p:ph idx="12" type="sldNum"/>
          </p:nvPr>
        </p:nvSpPr>
        <p:spPr>
          <a:xfrm>
            <a:off x="23221950" y="39346187"/>
            <a:ext cx="7563000" cy="3000300"/>
          </a:xfrm>
          <a:prstGeom prst="rect">
            <a:avLst/>
          </a:prstGeom>
          <a:noFill/>
          <a:ln>
            <a:noFill/>
          </a:ln>
        </p:spPr>
        <p:txBody>
          <a:bodyPr anchorCtr="0" anchor="t" bIns="216025" lIns="432050" spcFirstLastPara="1" rIns="432050" wrap="square" tIns="216025">
            <a:noAutofit/>
          </a:bodyPr>
          <a:lstStyle>
            <a:lvl1pPr indent="0" lvl="0"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mente título" type="titleOnly">
  <p:cSld name="TITLE_ONLY">
    <p:spTree>
      <p:nvGrpSpPr>
        <p:cNvPr id="149" name="Shape 149"/>
        <p:cNvGrpSpPr/>
        <p:nvPr/>
      </p:nvGrpSpPr>
      <p:grpSpPr>
        <a:xfrm>
          <a:off x="0" y="0"/>
          <a:ext cx="0" cy="0"/>
          <a:chOff x="0" y="0"/>
          <a:chExt cx="0" cy="0"/>
        </a:xfrm>
      </p:grpSpPr>
      <p:sp>
        <p:nvSpPr>
          <p:cNvPr id="150" name="Google Shape;150;p8"/>
          <p:cNvSpPr txBox="1"/>
          <p:nvPr>
            <p:ph type="title"/>
          </p:nvPr>
        </p:nvSpPr>
        <p:spPr>
          <a:xfrm>
            <a:off x="1619250" y="1731962"/>
            <a:ext cx="29165700" cy="7200900"/>
          </a:xfrm>
          <a:prstGeom prst="rect">
            <a:avLst/>
          </a:prstGeom>
          <a:noFill/>
          <a:ln>
            <a:noFill/>
          </a:ln>
        </p:spPr>
        <p:txBody>
          <a:bodyPr anchorCtr="0" anchor="ctr" bIns="216025" lIns="432050" spcFirstLastPara="1" rIns="432050" wrap="square" tIns="216025">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51" name="Google Shape;151;p8"/>
          <p:cNvSpPr txBox="1"/>
          <p:nvPr>
            <p:ph idx="10" type="dt"/>
          </p:nvPr>
        </p:nvSpPr>
        <p:spPr>
          <a:xfrm>
            <a:off x="1619250" y="39346187"/>
            <a:ext cx="7563000" cy="3000300"/>
          </a:xfrm>
          <a:prstGeom prst="rect">
            <a:avLst/>
          </a:prstGeom>
          <a:noFill/>
          <a:ln>
            <a:noFill/>
          </a:ln>
        </p:spPr>
        <p:txBody>
          <a:bodyPr anchorCtr="0" anchor="t" bIns="216025" lIns="432050" spcFirstLastPara="1" rIns="432050" wrap="square" tIns="216025">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2" name="Google Shape;152;p8"/>
          <p:cNvSpPr txBox="1"/>
          <p:nvPr>
            <p:ph idx="11" type="ftr"/>
          </p:nvPr>
        </p:nvSpPr>
        <p:spPr>
          <a:xfrm>
            <a:off x="11071225" y="39346187"/>
            <a:ext cx="10263300" cy="3000300"/>
          </a:xfrm>
          <a:prstGeom prst="rect">
            <a:avLst/>
          </a:prstGeom>
          <a:noFill/>
          <a:ln>
            <a:noFill/>
          </a:ln>
        </p:spPr>
        <p:txBody>
          <a:bodyPr anchorCtr="0" anchor="t" bIns="216025" lIns="432050" spcFirstLastPara="1" rIns="432050" wrap="square" tIns="216025">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3" name="Google Shape;153;p8"/>
          <p:cNvSpPr txBox="1"/>
          <p:nvPr>
            <p:ph idx="12" type="sldNum"/>
          </p:nvPr>
        </p:nvSpPr>
        <p:spPr>
          <a:xfrm>
            <a:off x="23221950" y="39346187"/>
            <a:ext cx="7563000" cy="3000300"/>
          </a:xfrm>
          <a:prstGeom prst="rect">
            <a:avLst/>
          </a:prstGeom>
          <a:noFill/>
          <a:ln>
            <a:noFill/>
          </a:ln>
        </p:spPr>
        <p:txBody>
          <a:bodyPr anchorCtr="0" anchor="t" bIns="216025" lIns="432050" spcFirstLastPara="1" rIns="432050" wrap="square" tIns="216025">
            <a:noAutofit/>
          </a:bodyPr>
          <a:lstStyle>
            <a:lvl1pPr indent="0" lvl="0"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ção" type="twoTxTwoObj">
  <p:cSld name="TWO_OBJECTS_WITH_TEXT">
    <p:spTree>
      <p:nvGrpSpPr>
        <p:cNvPr id="154" name="Shape 154"/>
        <p:cNvGrpSpPr/>
        <p:nvPr/>
      </p:nvGrpSpPr>
      <p:grpSpPr>
        <a:xfrm>
          <a:off x="0" y="0"/>
          <a:ext cx="0" cy="0"/>
          <a:chOff x="0" y="0"/>
          <a:chExt cx="0" cy="0"/>
        </a:xfrm>
      </p:grpSpPr>
      <p:sp>
        <p:nvSpPr>
          <p:cNvPr id="155" name="Google Shape;155;p9"/>
          <p:cNvSpPr txBox="1"/>
          <p:nvPr>
            <p:ph type="title"/>
          </p:nvPr>
        </p:nvSpPr>
        <p:spPr>
          <a:xfrm>
            <a:off x="1619250" y="1731962"/>
            <a:ext cx="29165700" cy="7200900"/>
          </a:xfrm>
          <a:prstGeom prst="rect">
            <a:avLst/>
          </a:prstGeom>
          <a:noFill/>
          <a:ln>
            <a:noFill/>
          </a:ln>
        </p:spPr>
        <p:txBody>
          <a:bodyPr anchorCtr="0" anchor="ctr" bIns="216025" lIns="432050" spcFirstLastPara="1" rIns="432050" wrap="square" tIns="216025">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56" name="Google Shape;156;p9"/>
          <p:cNvSpPr txBox="1"/>
          <p:nvPr>
            <p:ph idx="1" type="body"/>
          </p:nvPr>
        </p:nvSpPr>
        <p:spPr>
          <a:xfrm>
            <a:off x="1619250" y="9670258"/>
            <a:ext cx="14318400" cy="4031400"/>
          </a:xfrm>
          <a:prstGeom prst="rect">
            <a:avLst/>
          </a:prstGeom>
          <a:noFill/>
          <a:ln>
            <a:noFill/>
          </a:ln>
        </p:spPr>
        <p:txBody>
          <a:bodyPr anchorCtr="0" anchor="b" bIns="216025" lIns="432050" spcFirstLastPara="1" rIns="432050" wrap="square" tIns="216025">
            <a:noAutofit/>
          </a:bodyPr>
          <a:lstStyle>
            <a:lvl1pPr indent="-228600" lvl="0" marL="457200" rtl="0" algn="l">
              <a:spcBef>
                <a:spcPts val="720"/>
              </a:spcBef>
              <a:spcAft>
                <a:spcPts val="0"/>
              </a:spcAft>
              <a:buClr>
                <a:schemeClr val="dk1"/>
              </a:buClr>
              <a:buSzPts val="3600"/>
              <a:buFont typeface="Arial"/>
              <a:buNone/>
              <a:defRPr b="1" sz="3600"/>
            </a:lvl1pPr>
            <a:lvl2pPr indent="-228600" lvl="1" marL="914400" rtl="0" algn="l">
              <a:spcBef>
                <a:spcPts val="600"/>
              </a:spcBef>
              <a:spcAft>
                <a:spcPts val="0"/>
              </a:spcAft>
              <a:buClr>
                <a:schemeClr val="dk1"/>
              </a:buClr>
              <a:buSzPts val="3000"/>
              <a:buFont typeface="Arial"/>
              <a:buNone/>
              <a:defRPr b="1" sz="3000"/>
            </a:lvl2pPr>
            <a:lvl3pPr indent="-228600" lvl="2" marL="1371600" rtl="0" algn="l">
              <a:spcBef>
                <a:spcPts val="540"/>
              </a:spcBef>
              <a:spcAft>
                <a:spcPts val="0"/>
              </a:spcAft>
              <a:buClr>
                <a:schemeClr val="dk1"/>
              </a:buClr>
              <a:buSzPts val="2700"/>
              <a:buFont typeface="Arial"/>
              <a:buNone/>
              <a:defRPr b="1" sz="2700"/>
            </a:lvl3pPr>
            <a:lvl4pPr indent="-228600" lvl="3" marL="1828800" rtl="0" algn="l">
              <a:spcBef>
                <a:spcPts val="480"/>
              </a:spcBef>
              <a:spcAft>
                <a:spcPts val="0"/>
              </a:spcAft>
              <a:buClr>
                <a:schemeClr val="dk1"/>
              </a:buClr>
              <a:buSzPts val="2400"/>
              <a:buFont typeface="Arial"/>
              <a:buNone/>
              <a:defRPr b="1" sz="2400"/>
            </a:lvl4pPr>
            <a:lvl5pPr indent="-228600" lvl="4" marL="2286000" rtl="0" algn="l">
              <a:spcBef>
                <a:spcPts val="480"/>
              </a:spcBef>
              <a:spcAft>
                <a:spcPts val="0"/>
              </a:spcAft>
              <a:buClr>
                <a:schemeClr val="dk1"/>
              </a:buClr>
              <a:buSzPts val="2400"/>
              <a:buFont typeface="Arial"/>
              <a:buNone/>
              <a:defRPr b="1" sz="2400"/>
            </a:lvl5pPr>
            <a:lvl6pPr indent="-228600" lvl="5" marL="2743200" rtl="0" algn="l">
              <a:spcBef>
                <a:spcPts val="480"/>
              </a:spcBef>
              <a:spcAft>
                <a:spcPts val="0"/>
              </a:spcAft>
              <a:buClr>
                <a:schemeClr val="dk1"/>
              </a:buClr>
              <a:buSzPts val="2400"/>
              <a:buFont typeface="Arial"/>
              <a:buNone/>
              <a:defRPr b="1" sz="2400"/>
            </a:lvl6pPr>
            <a:lvl7pPr indent="-228600" lvl="6" marL="3200400" rtl="0" algn="l">
              <a:spcBef>
                <a:spcPts val="480"/>
              </a:spcBef>
              <a:spcAft>
                <a:spcPts val="0"/>
              </a:spcAft>
              <a:buClr>
                <a:schemeClr val="dk1"/>
              </a:buClr>
              <a:buSzPts val="2400"/>
              <a:buFont typeface="Arial"/>
              <a:buNone/>
              <a:defRPr b="1" sz="2400"/>
            </a:lvl7pPr>
            <a:lvl8pPr indent="-228600" lvl="7" marL="3657600" rtl="0" algn="l">
              <a:spcBef>
                <a:spcPts val="480"/>
              </a:spcBef>
              <a:spcAft>
                <a:spcPts val="0"/>
              </a:spcAft>
              <a:buClr>
                <a:schemeClr val="dk1"/>
              </a:buClr>
              <a:buSzPts val="2400"/>
              <a:buFont typeface="Arial"/>
              <a:buNone/>
              <a:defRPr b="1" sz="2400"/>
            </a:lvl8pPr>
            <a:lvl9pPr indent="-228600" lvl="8" marL="4114800" rtl="0" algn="l">
              <a:spcBef>
                <a:spcPts val="480"/>
              </a:spcBef>
              <a:spcAft>
                <a:spcPts val="0"/>
              </a:spcAft>
              <a:buClr>
                <a:schemeClr val="dk1"/>
              </a:buClr>
              <a:buSzPts val="2400"/>
              <a:buFont typeface="Arial"/>
              <a:buNone/>
              <a:defRPr b="1" sz="2400"/>
            </a:lvl9pPr>
          </a:lstStyle>
          <a:p/>
        </p:txBody>
      </p:sp>
      <p:sp>
        <p:nvSpPr>
          <p:cNvPr id="157" name="Google Shape;157;p9"/>
          <p:cNvSpPr txBox="1"/>
          <p:nvPr>
            <p:ph idx="2" type="body"/>
          </p:nvPr>
        </p:nvSpPr>
        <p:spPr>
          <a:xfrm>
            <a:off x="1619250" y="13701713"/>
            <a:ext cx="14318400" cy="24893700"/>
          </a:xfrm>
          <a:prstGeom prst="rect">
            <a:avLst/>
          </a:prstGeom>
          <a:noFill/>
          <a:ln>
            <a:noFill/>
          </a:ln>
        </p:spPr>
        <p:txBody>
          <a:bodyPr anchorCtr="0" anchor="t" bIns="216025" lIns="432050" spcFirstLastPara="1" rIns="432050" wrap="square" tIns="216025">
            <a:noAutofit/>
          </a:bodyPr>
          <a:lstStyle>
            <a:lvl1pPr indent="-457200" lvl="0" marL="457200" rtl="0" algn="l">
              <a:spcBef>
                <a:spcPts val="720"/>
              </a:spcBef>
              <a:spcAft>
                <a:spcPts val="0"/>
              </a:spcAft>
              <a:buClr>
                <a:schemeClr val="dk1"/>
              </a:buClr>
              <a:buSzPts val="3600"/>
              <a:buFont typeface="Arial"/>
              <a:buChar char="•"/>
              <a:defRPr sz="3600"/>
            </a:lvl1pPr>
            <a:lvl2pPr indent="-419100" lvl="1" marL="914400" rtl="0" algn="l">
              <a:spcBef>
                <a:spcPts val="600"/>
              </a:spcBef>
              <a:spcAft>
                <a:spcPts val="0"/>
              </a:spcAft>
              <a:buClr>
                <a:schemeClr val="dk1"/>
              </a:buClr>
              <a:buSzPts val="3000"/>
              <a:buFont typeface="Arial"/>
              <a:buChar char="–"/>
              <a:defRPr sz="3000"/>
            </a:lvl2pPr>
            <a:lvl3pPr indent="-400050" lvl="2" marL="1371600" rtl="0" algn="l">
              <a:spcBef>
                <a:spcPts val="540"/>
              </a:spcBef>
              <a:spcAft>
                <a:spcPts val="0"/>
              </a:spcAft>
              <a:buClr>
                <a:schemeClr val="dk1"/>
              </a:buClr>
              <a:buSzPts val="2700"/>
              <a:buFont typeface="Arial"/>
              <a:buChar char="•"/>
              <a:defRPr sz="2700"/>
            </a:lvl3pPr>
            <a:lvl4pPr indent="-381000" lvl="3" marL="1828800" rtl="0" algn="l">
              <a:spcBef>
                <a:spcPts val="480"/>
              </a:spcBef>
              <a:spcAft>
                <a:spcPts val="0"/>
              </a:spcAft>
              <a:buClr>
                <a:schemeClr val="dk1"/>
              </a:buClr>
              <a:buSzPts val="2400"/>
              <a:buFont typeface="Arial"/>
              <a:buChar char="–"/>
              <a:defRPr sz="2400"/>
            </a:lvl4pPr>
            <a:lvl5pPr indent="-381000" lvl="4" marL="2286000" rtl="0" algn="l">
              <a:spcBef>
                <a:spcPts val="480"/>
              </a:spcBef>
              <a:spcAft>
                <a:spcPts val="0"/>
              </a:spcAft>
              <a:buClr>
                <a:schemeClr val="dk1"/>
              </a:buClr>
              <a:buSzPts val="2400"/>
              <a:buFont typeface="Arial"/>
              <a:buChar char="»"/>
              <a:defRPr sz="2400"/>
            </a:lvl5pPr>
            <a:lvl6pPr indent="-381000" lvl="5" marL="2743200" rtl="0" algn="l">
              <a:spcBef>
                <a:spcPts val="480"/>
              </a:spcBef>
              <a:spcAft>
                <a:spcPts val="0"/>
              </a:spcAft>
              <a:buClr>
                <a:schemeClr val="dk1"/>
              </a:buClr>
              <a:buSzPts val="2400"/>
              <a:buFont typeface="Arial"/>
              <a:buChar char="»"/>
              <a:defRPr sz="2400"/>
            </a:lvl6pPr>
            <a:lvl7pPr indent="-381000" lvl="6" marL="3200400" rtl="0" algn="l">
              <a:spcBef>
                <a:spcPts val="480"/>
              </a:spcBef>
              <a:spcAft>
                <a:spcPts val="0"/>
              </a:spcAft>
              <a:buClr>
                <a:schemeClr val="dk1"/>
              </a:buClr>
              <a:buSzPts val="2400"/>
              <a:buFont typeface="Arial"/>
              <a:buChar char="»"/>
              <a:defRPr sz="2400"/>
            </a:lvl7pPr>
            <a:lvl8pPr indent="-381000" lvl="7" marL="3657600" rtl="0" algn="l">
              <a:spcBef>
                <a:spcPts val="480"/>
              </a:spcBef>
              <a:spcAft>
                <a:spcPts val="0"/>
              </a:spcAft>
              <a:buClr>
                <a:schemeClr val="dk1"/>
              </a:buClr>
              <a:buSzPts val="2400"/>
              <a:buFont typeface="Arial"/>
              <a:buChar char="»"/>
              <a:defRPr sz="2400"/>
            </a:lvl8pPr>
            <a:lvl9pPr indent="-381000" lvl="8" marL="4114800" rtl="0" algn="l">
              <a:spcBef>
                <a:spcPts val="480"/>
              </a:spcBef>
              <a:spcAft>
                <a:spcPts val="0"/>
              </a:spcAft>
              <a:buClr>
                <a:schemeClr val="dk1"/>
              </a:buClr>
              <a:buSzPts val="2400"/>
              <a:buFont typeface="Arial"/>
              <a:buChar char="»"/>
              <a:defRPr sz="2400"/>
            </a:lvl9pPr>
          </a:lstStyle>
          <a:p/>
        </p:txBody>
      </p:sp>
      <p:sp>
        <p:nvSpPr>
          <p:cNvPr id="158" name="Google Shape;158;p9"/>
          <p:cNvSpPr txBox="1"/>
          <p:nvPr>
            <p:ph idx="3" type="body"/>
          </p:nvPr>
        </p:nvSpPr>
        <p:spPr>
          <a:xfrm>
            <a:off x="16461582" y="9670258"/>
            <a:ext cx="14323200" cy="4031400"/>
          </a:xfrm>
          <a:prstGeom prst="rect">
            <a:avLst/>
          </a:prstGeom>
          <a:noFill/>
          <a:ln>
            <a:noFill/>
          </a:ln>
        </p:spPr>
        <p:txBody>
          <a:bodyPr anchorCtr="0" anchor="b" bIns="216025" lIns="432050" spcFirstLastPara="1" rIns="432050" wrap="square" tIns="216025">
            <a:noAutofit/>
          </a:bodyPr>
          <a:lstStyle>
            <a:lvl1pPr indent="-228600" lvl="0" marL="457200" rtl="0" algn="l">
              <a:spcBef>
                <a:spcPts val="720"/>
              </a:spcBef>
              <a:spcAft>
                <a:spcPts val="0"/>
              </a:spcAft>
              <a:buClr>
                <a:schemeClr val="dk1"/>
              </a:buClr>
              <a:buSzPts val="3600"/>
              <a:buFont typeface="Arial"/>
              <a:buNone/>
              <a:defRPr b="1" sz="3600"/>
            </a:lvl1pPr>
            <a:lvl2pPr indent="-228600" lvl="1" marL="914400" rtl="0" algn="l">
              <a:spcBef>
                <a:spcPts val="600"/>
              </a:spcBef>
              <a:spcAft>
                <a:spcPts val="0"/>
              </a:spcAft>
              <a:buClr>
                <a:schemeClr val="dk1"/>
              </a:buClr>
              <a:buSzPts val="3000"/>
              <a:buFont typeface="Arial"/>
              <a:buNone/>
              <a:defRPr b="1" sz="3000"/>
            </a:lvl2pPr>
            <a:lvl3pPr indent="-228600" lvl="2" marL="1371600" rtl="0" algn="l">
              <a:spcBef>
                <a:spcPts val="540"/>
              </a:spcBef>
              <a:spcAft>
                <a:spcPts val="0"/>
              </a:spcAft>
              <a:buClr>
                <a:schemeClr val="dk1"/>
              </a:buClr>
              <a:buSzPts val="2700"/>
              <a:buFont typeface="Arial"/>
              <a:buNone/>
              <a:defRPr b="1" sz="2700"/>
            </a:lvl3pPr>
            <a:lvl4pPr indent="-228600" lvl="3" marL="1828800" rtl="0" algn="l">
              <a:spcBef>
                <a:spcPts val="480"/>
              </a:spcBef>
              <a:spcAft>
                <a:spcPts val="0"/>
              </a:spcAft>
              <a:buClr>
                <a:schemeClr val="dk1"/>
              </a:buClr>
              <a:buSzPts val="2400"/>
              <a:buFont typeface="Arial"/>
              <a:buNone/>
              <a:defRPr b="1" sz="2400"/>
            </a:lvl4pPr>
            <a:lvl5pPr indent="-228600" lvl="4" marL="2286000" rtl="0" algn="l">
              <a:spcBef>
                <a:spcPts val="480"/>
              </a:spcBef>
              <a:spcAft>
                <a:spcPts val="0"/>
              </a:spcAft>
              <a:buClr>
                <a:schemeClr val="dk1"/>
              </a:buClr>
              <a:buSzPts val="2400"/>
              <a:buFont typeface="Arial"/>
              <a:buNone/>
              <a:defRPr b="1" sz="2400"/>
            </a:lvl5pPr>
            <a:lvl6pPr indent="-228600" lvl="5" marL="2743200" rtl="0" algn="l">
              <a:spcBef>
                <a:spcPts val="480"/>
              </a:spcBef>
              <a:spcAft>
                <a:spcPts val="0"/>
              </a:spcAft>
              <a:buClr>
                <a:schemeClr val="dk1"/>
              </a:buClr>
              <a:buSzPts val="2400"/>
              <a:buFont typeface="Arial"/>
              <a:buNone/>
              <a:defRPr b="1" sz="2400"/>
            </a:lvl6pPr>
            <a:lvl7pPr indent="-228600" lvl="6" marL="3200400" rtl="0" algn="l">
              <a:spcBef>
                <a:spcPts val="480"/>
              </a:spcBef>
              <a:spcAft>
                <a:spcPts val="0"/>
              </a:spcAft>
              <a:buClr>
                <a:schemeClr val="dk1"/>
              </a:buClr>
              <a:buSzPts val="2400"/>
              <a:buFont typeface="Arial"/>
              <a:buNone/>
              <a:defRPr b="1" sz="2400"/>
            </a:lvl7pPr>
            <a:lvl8pPr indent="-228600" lvl="7" marL="3657600" rtl="0" algn="l">
              <a:spcBef>
                <a:spcPts val="480"/>
              </a:spcBef>
              <a:spcAft>
                <a:spcPts val="0"/>
              </a:spcAft>
              <a:buClr>
                <a:schemeClr val="dk1"/>
              </a:buClr>
              <a:buSzPts val="2400"/>
              <a:buFont typeface="Arial"/>
              <a:buNone/>
              <a:defRPr b="1" sz="2400"/>
            </a:lvl8pPr>
            <a:lvl9pPr indent="-228600" lvl="8" marL="4114800" rtl="0" algn="l">
              <a:spcBef>
                <a:spcPts val="480"/>
              </a:spcBef>
              <a:spcAft>
                <a:spcPts val="0"/>
              </a:spcAft>
              <a:buClr>
                <a:schemeClr val="dk1"/>
              </a:buClr>
              <a:buSzPts val="2400"/>
              <a:buFont typeface="Arial"/>
              <a:buNone/>
              <a:defRPr b="1" sz="2400"/>
            </a:lvl9pPr>
          </a:lstStyle>
          <a:p/>
        </p:txBody>
      </p:sp>
      <p:sp>
        <p:nvSpPr>
          <p:cNvPr id="159" name="Google Shape;159;p9"/>
          <p:cNvSpPr txBox="1"/>
          <p:nvPr>
            <p:ph idx="4" type="body"/>
          </p:nvPr>
        </p:nvSpPr>
        <p:spPr>
          <a:xfrm>
            <a:off x="16461582" y="13701713"/>
            <a:ext cx="14323200" cy="24893700"/>
          </a:xfrm>
          <a:prstGeom prst="rect">
            <a:avLst/>
          </a:prstGeom>
          <a:noFill/>
          <a:ln>
            <a:noFill/>
          </a:ln>
        </p:spPr>
        <p:txBody>
          <a:bodyPr anchorCtr="0" anchor="t" bIns="216025" lIns="432050" spcFirstLastPara="1" rIns="432050" wrap="square" tIns="216025">
            <a:noAutofit/>
          </a:bodyPr>
          <a:lstStyle>
            <a:lvl1pPr indent="-457200" lvl="0" marL="457200" rtl="0" algn="l">
              <a:spcBef>
                <a:spcPts val="720"/>
              </a:spcBef>
              <a:spcAft>
                <a:spcPts val="0"/>
              </a:spcAft>
              <a:buClr>
                <a:schemeClr val="dk1"/>
              </a:buClr>
              <a:buSzPts val="3600"/>
              <a:buFont typeface="Arial"/>
              <a:buChar char="•"/>
              <a:defRPr sz="3600"/>
            </a:lvl1pPr>
            <a:lvl2pPr indent="-419100" lvl="1" marL="914400" rtl="0" algn="l">
              <a:spcBef>
                <a:spcPts val="600"/>
              </a:spcBef>
              <a:spcAft>
                <a:spcPts val="0"/>
              </a:spcAft>
              <a:buClr>
                <a:schemeClr val="dk1"/>
              </a:buClr>
              <a:buSzPts val="3000"/>
              <a:buFont typeface="Arial"/>
              <a:buChar char="–"/>
              <a:defRPr sz="3000"/>
            </a:lvl2pPr>
            <a:lvl3pPr indent="-400050" lvl="2" marL="1371600" rtl="0" algn="l">
              <a:spcBef>
                <a:spcPts val="540"/>
              </a:spcBef>
              <a:spcAft>
                <a:spcPts val="0"/>
              </a:spcAft>
              <a:buClr>
                <a:schemeClr val="dk1"/>
              </a:buClr>
              <a:buSzPts val="2700"/>
              <a:buFont typeface="Arial"/>
              <a:buChar char="•"/>
              <a:defRPr sz="2700"/>
            </a:lvl3pPr>
            <a:lvl4pPr indent="-381000" lvl="3" marL="1828800" rtl="0" algn="l">
              <a:spcBef>
                <a:spcPts val="480"/>
              </a:spcBef>
              <a:spcAft>
                <a:spcPts val="0"/>
              </a:spcAft>
              <a:buClr>
                <a:schemeClr val="dk1"/>
              </a:buClr>
              <a:buSzPts val="2400"/>
              <a:buFont typeface="Arial"/>
              <a:buChar char="–"/>
              <a:defRPr sz="2400"/>
            </a:lvl4pPr>
            <a:lvl5pPr indent="-381000" lvl="4" marL="2286000" rtl="0" algn="l">
              <a:spcBef>
                <a:spcPts val="480"/>
              </a:spcBef>
              <a:spcAft>
                <a:spcPts val="0"/>
              </a:spcAft>
              <a:buClr>
                <a:schemeClr val="dk1"/>
              </a:buClr>
              <a:buSzPts val="2400"/>
              <a:buFont typeface="Arial"/>
              <a:buChar char="»"/>
              <a:defRPr sz="2400"/>
            </a:lvl5pPr>
            <a:lvl6pPr indent="-381000" lvl="5" marL="2743200" rtl="0" algn="l">
              <a:spcBef>
                <a:spcPts val="480"/>
              </a:spcBef>
              <a:spcAft>
                <a:spcPts val="0"/>
              </a:spcAft>
              <a:buClr>
                <a:schemeClr val="dk1"/>
              </a:buClr>
              <a:buSzPts val="2400"/>
              <a:buFont typeface="Arial"/>
              <a:buChar char="»"/>
              <a:defRPr sz="2400"/>
            </a:lvl6pPr>
            <a:lvl7pPr indent="-381000" lvl="6" marL="3200400" rtl="0" algn="l">
              <a:spcBef>
                <a:spcPts val="480"/>
              </a:spcBef>
              <a:spcAft>
                <a:spcPts val="0"/>
              </a:spcAft>
              <a:buClr>
                <a:schemeClr val="dk1"/>
              </a:buClr>
              <a:buSzPts val="2400"/>
              <a:buFont typeface="Arial"/>
              <a:buChar char="»"/>
              <a:defRPr sz="2400"/>
            </a:lvl7pPr>
            <a:lvl8pPr indent="-381000" lvl="7" marL="3657600" rtl="0" algn="l">
              <a:spcBef>
                <a:spcPts val="480"/>
              </a:spcBef>
              <a:spcAft>
                <a:spcPts val="0"/>
              </a:spcAft>
              <a:buClr>
                <a:schemeClr val="dk1"/>
              </a:buClr>
              <a:buSzPts val="2400"/>
              <a:buFont typeface="Arial"/>
              <a:buChar char="»"/>
              <a:defRPr sz="2400"/>
            </a:lvl8pPr>
            <a:lvl9pPr indent="-381000" lvl="8" marL="4114800" rtl="0" algn="l">
              <a:spcBef>
                <a:spcPts val="480"/>
              </a:spcBef>
              <a:spcAft>
                <a:spcPts val="0"/>
              </a:spcAft>
              <a:buClr>
                <a:schemeClr val="dk1"/>
              </a:buClr>
              <a:buSzPts val="2400"/>
              <a:buFont typeface="Arial"/>
              <a:buChar char="»"/>
              <a:defRPr sz="2400"/>
            </a:lvl9pPr>
          </a:lstStyle>
          <a:p/>
        </p:txBody>
      </p:sp>
      <p:sp>
        <p:nvSpPr>
          <p:cNvPr id="160" name="Google Shape;160;p9"/>
          <p:cNvSpPr txBox="1"/>
          <p:nvPr>
            <p:ph idx="10" type="dt"/>
          </p:nvPr>
        </p:nvSpPr>
        <p:spPr>
          <a:xfrm>
            <a:off x="1619250" y="39346187"/>
            <a:ext cx="7563000" cy="3000300"/>
          </a:xfrm>
          <a:prstGeom prst="rect">
            <a:avLst/>
          </a:prstGeom>
          <a:noFill/>
          <a:ln>
            <a:noFill/>
          </a:ln>
        </p:spPr>
        <p:txBody>
          <a:bodyPr anchorCtr="0" anchor="t" bIns="216025" lIns="432050" spcFirstLastPara="1" rIns="432050" wrap="square" tIns="216025">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1" name="Google Shape;161;p9"/>
          <p:cNvSpPr txBox="1"/>
          <p:nvPr>
            <p:ph idx="11" type="ftr"/>
          </p:nvPr>
        </p:nvSpPr>
        <p:spPr>
          <a:xfrm>
            <a:off x="11071225" y="39346187"/>
            <a:ext cx="10263300" cy="3000300"/>
          </a:xfrm>
          <a:prstGeom prst="rect">
            <a:avLst/>
          </a:prstGeom>
          <a:noFill/>
          <a:ln>
            <a:noFill/>
          </a:ln>
        </p:spPr>
        <p:txBody>
          <a:bodyPr anchorCtr="0" anchor="t" bIns="216025" lIns="432050" spcFirstLastPara="1" rIns="432050" wrap="square" tIns="216025">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2" name="Google Shape;162;p9"/>
          <p:cNvSpPr txBox="1"/>
          <p:nvPr>
            <p:ph idx="12" type="sldNum"/>
          </p:nvPr>
        </p:nvSpPr>
        <p:spPr>
          <a:xfrm>
            <a:off x="23221950" y="39346187"/>
            <a:ext cx="7563000" cy="3000300"/>
          </a:xfrm>
          <a:prstGeom prst="rect">
            <a:avLst/>
          </a:prstGeom>
          <a:noFill/>
          <a:ln>
            <a:noFill/>
          </a:ln>
        </p:spPr>
        <p:txBody>
          <a:bodyPr anchorCtr="0" anchor="t" bIns="216025" lIns="432050" spcFirstLastPara="1" rIns="432050" wrap="square" tIns="216025">
            <a:noAutofit/>
          </a:bodyPr>
          <a:lstStyle>
            <a:lvl1pPr indent="0" lvl="0"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as Partes de Conteúdo" type="twoObj">
  <p:cSld name="TWO_OBJECTS">
    <p:spTree>
      <p:nvGrpSpPr>
        <p:cNvPr id="163" name="Shape 163"/>
        <p:cNvGrpSpPr/>
        <p:nvPr/>
      </p:nvGrpSpPr>
      <p:grpSpPr>
        <a:xfrm>
          <a:off x="0" y="0"/>
          <a:ext cx="0" cy="0"/>
          <a:chOff x="0" y="0"/>
          <a:chExt cx="0" cy="0"/>
        </a:xfrm>
      </p:grpSpPr>
      <p:sp>
        <p:nvSpPr>
          <p:cNvPr id="164" name="Google Shape;164;p10"/>
          <p:cNvSpPr txBox="1"/>
          <p:nvPr>
            <p:ph type="title"/>
          </p:nvPr>
        </p:nvSpPr>
        <p:spPr>
          <a:xfrm>
            <a:off x="1619250" y="1731962"/>
            <a:ext cx="29165700" cy="7200900"/>
          </a:xfrm>
          <a:prstGeom prst="rect">
            <a:avLst/>
          </a:prstGeom>
          <a:noFill/>
          <a:ln>
            <a:noFill/>
          </a:ln>
        </p:spPr>
        <p:txBody>
          <a:bodyPr anchorCtr="0" anchor="ctr" bIns="216025" lIns="432050" spcFirstLastPara="1" rIns="432050" wrap="square" tIns="216025">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65" name="Google Shape;165;p10"/>
          <p:cNvSpPr txBox="1"/>
          <p:nvPr>
            <p:ph idx="1" type="body"/>
          </p:nvPr>
        </p:nvSpPr>
        <p:spPr>
          <a:xfrm>
            <a:off x="1619250" y="10082213"/>
            <a:ext cx="14468400" cy="28513200"/>
          </a:xfrm>
          <a:prstGeom prst="rect">
            <a:avLst/>
          </a:prstGeom>
          <a:noFill/>
          <a:ln>
            <a:noFill/>
          </a:ln>
        </p:spPr>
        <p:txBody>
          <a:bodyPr anchorCtr="0" anchor="t" bIns="216025" lIns="432050" spcFirstLastPara="1" rIns="432050" wrap="square" tIns="216025">
            <a:noAutofit/>
          </a:bodyPr>
          <a:lstStyle>
            <a:lvl1pPr indent="-495300" lvl="0" marL="457200" rtl="0" algn="l">
              <a:spcBef>
                <a:spcPts val="840"/>
              </a:spcBef>
              <a:spcAft>
                <a:spcPts val="0"/>
              </a:spcAft>
              <a:buClr>
                <a:schemeClr val="dk1"/>
              </a:buClr>
              <a:buSzPts val="4200"/>
              <a:buFont typeface="Arial"/>
              <a:buChar char="•"/>
              <a:defRPr sz="4200"/>
            </a:lvl1pPr>
            <a:lvl2pPr indent="-457200" lvl="1" marL="914400" rtl="0" algn="l">
              <a:spcBef>
                <a:spcPts val="720"/>
              </a:spcBef>
              <a:spcAft>
                <a:spcPts val="0"/>
              </a:spcAft>
              <a:buClr>
                <a:schemeClr val="dk1"/>
              </a:buClr>
              <a:buSzPts val="3600"/>
              <a:buFont typeface="Arial"/>
              <a:buChar char="–"/>
              <a:defRPr sz="3600"/>
            </a:lvl2pPr>
            <a:lvl3pPr indent="-419100" lvl="2" marL="1371600" rtl="0" algn="l">
              <a:spcBef>
                <a:spcPts val="600"/>
              </a:spcBef>
              <a:spcAft>
                <a:spcPts val="0"/>
              </a:spcAft>
              <a:buClr>
                <a:schemeClr val="dk1"/>
              </a:buClr>
              <a:buSzPts val="3000"/>
              <a:buFont typeface="Arial"/>
              <a:buChar char="•"/>
              <a:defRPr sz="3000"/>
            </a:lvl3pPr>
            <a:lvl4pPr indent="-400050" lvl="3" marL="1828800" rtl="0" algn="l">
              <a:spcBef>
                <a:spcPts val="540"/>
              </a:spcBef>
              <a:spcAft>
                <a:spcPts val="0"/>
              </a:spcAft>
              <a:buClr>
                <a:schemeClr val="dk1"/>
              </a:buClr>
              <a:buSzPts val="2700"/>
              <a:buFont typeface="Arial"/>
              <a:buChar char="–"/>
              <a:defRPr sz="2700"/>
            </a:lvl4pPr>
            <a:lvl5pPr indent="-400050" lvl="4" marL="2286000" rtl="0" algn="l">
              <a:spcBef>
                <a:spcPts val="540"/>
              </a:spcBef>
              <a:spcAft>
                <a:spcPts val="0"/>
              </a:spcAft>
              <a:buClr>
                <a:schemeClr val="dk1"/>
              </a:buClr>
              <a:buSzPts val="2700"/>
              <a:buFont typeface="Arial"/>
              <a:buChar char="»"/>
              <a:defRPr sz="2700"/>
            </a:lvl5pPr>
            <a:lvl6pPr indent="-400050" lvl="5" marL="2743200" rtl="0" algn="l">
              <a:spcBef>
                <a:spcPts val="540"/>
              </a:spcBef>
              <a:spcAft>
                <a:spcPts val="0"/>
              </a:spcAft>
              <a:buClr>
                <a:schemeClr val="dk1"/>
              </a:buClr>
              <a:buSzPts val="2700"/>
              <a:buFont typeface="Arial"/>
              <a:buChar char="»"/>
              <a:defRPr sz="2700"/>
            </a:lvl6pPr>
            <a:lvl7pPr indent="-400050" lvl="6" marL="3200400" rtl="0" algn="l">
              <a:spcBef>
                <a:spcPts val="540"/>
              </a:spcBef>
              <a:spcAft>
                <a:spcPts val="0"/>
              </a:spcAft>
              <a:buClr>
                <a:schemeClr val="dk1"/>
              </a:buClr>
              <a:buSzPts val="2700"/>
              <a:buFont typeface="Arial"/>
              <a:buChar char="»"/>
              <a:defRPr sz="2700"/>
            </a:lvl7pPr>
            <a:lvl8pPr indent="-400050" lvl="7" marL="3657600" rtl="0" algn="l">
              <a:spcBef>
                <a:spcPts val="540"/>
              </a:spcBef>
              <a:spcAft>
                <a:spcPts val="0"/>
              </a:spcAft>
              <a:buClr>
                <a:schemeClr val="dk1"/>
              </a:buClr>
              <a:buSzPts val="2700"/>
              <a:buFont typeface="Arial"/>
              <a:buChar char="»"/>
              <a:defRPr sz="2700"/>
            </a:lvl8pPr>
            <a:lvl9pPr indent="-400050" lvl="8" marL="4114800" rtl="0" algn="l">
              <a:spcBef>
                <a:spcPts val="540"/>
              </a:spcBef>
              <a:spcAft>
                <a:spcPts val="0"/>
              </a:spcAft>
              <a:buClr>
                <a:schemeClr val="dk1"/>
              </a:buClr>
              <a:buSzPts val="2700"/>
              <a:buFont typeface="Arial"/>
              <a:buChar char="»"/>
              <a:defRPr sz="2700"/>
            </a:lvl9pPr>
          </a:lstStyle>
          <a:p/>
        </p:txBody>
      </p:sp>
      <p:sp>
        <p:nvSpPr>
          <p:cNvPr id="166" name="Google Shape;166;p10"/>
          <p:cNvSpPr txBox="1"/>
          <p:nvPr>
            <p:ph idx="2" type="body"/>
          </p:nvPr>
        </p:nvSpPr>
        <p:spPr>
          <a:xfrm>
            <a:off x="16316325" y="10082213"/>
            <a:ext cx="14468400" cy="28513200"/>
          </a:xfrm>
          <a:prstGeom prst="rect">
            <a:avLst/>
          </a:prstGeom>
          <a:noFill/>
          <a:ln>
            <a:noFill/>
          </a:ln>
        </p:spPr>
        <p:txBody>
          <a:bodyPr anchorCtr="0" anchor="t" bIns="216025" lIns="432050" spcFirstLastPara="1" rIns="432050" wrap="square" tIns="216025">
            <a:noAutofit/>
          </a:bodyPr>
          <a:lstStyle>
            <a:lvl1pPr indent="-495300" lvl="0" marL="457200" rtl="0" algn="l">
              <a:spcBef>
                <a:spcPts val="840"/>
              </a:spcBef>
              <a:spcAft>
                <a:spcPts val="0"/>
              </a:spcAft>
              <a:buClr>
                <a:schemeClr val="dk1"/>
              </a:buClr>
              <a:buSzPts val="4200"/>
              <a:buFont typeface="Arial"/>
              <a:buChar char="•"/>
              <a:defRPr sz="4200"/>
            </a:lvl1pPr>
            <a:lvl2pPr indent="-457200" lvl="1" marL="914400" rtl="0" algn="l">
              <a:spcBef>
                <a:spcPts val="720"/>
              </a:spcBef>
              <a:spcAft>
                <a:spcPts val="0"/>
              </a:spcAft>
              <a:buClr>
                <a:schemeClr val="dk1"/>
              </a:buClr>
              <a:buSzPts val="3600"/>
              <a:buFont typeface="Arial"/>
              <a:buChar char="–"/>
              <a:defRPr sz="3600"/>
            </a:lvl2pPr>
            <a:lvl3pPr indent="-419100" lvl="2" marL="1371600" rtl="0" algn="l">
              <a:spcBef>
                <a:spcPts val="600"/>
              </a:spcBef>
              <a:spcAft>
                <a:spcPts val="0"/>
              </a:spcAft>
              <a:buClr>
                <a:schemeClr val="dk1"/>
              </a:buClr>
              <a:buSzPts val="3000"/>
              <a:buFont typeface="Arial"/>
              <a:buChar char="•"/>
              <a:defRPr sz="3000"/>
            </a:lvl3pPr>
            <a:lvl4pPr indent="-400050" lvl="3" marL="1828800" rtl="0" algn="l">
              <a:spcBef>
                <a:spcPts val="540"/>
              </a:spcBef>
              <a:spcAft>
                <a:spcPts val="0"/>
              </a:spcAft>
              <a:buClr>
                <a:schemeClr val="dk1"/>
              </a:buClr>
              <a:buSzPts val="2700"/>
              <a:buFont typeface="Arial"/>
              <a:buChar char="–"/>
              <a:defRPr sz="2700"/>
            </a:lvl4pPr>
            <a:lvl5pPr indent="-400050" lvl="4" marL="2286000" rtl="0" algn="l">
              <a:spcBef>
                <a:spcPts val="540"/>
              </a:spcBef>
              <a:spcAft>
                <a:spcPts val="0"/>
              </a:spcAft>
              <a:buClr>
                <a:schemeClr val="dk1"/>
              </a:buClr>
              <a:buSzPts val="2700"/>
              <a:buFont typeface="Arial"/>
              <a:buChar char="»"/>
              <a:defRPr sz="2700"/>
            </a:lvl5pPr>
            <a:lvl6pPr indent="-400050" lvl="5" marL="2743200" rtl="0" algn="l">
              <a:spcBef>
                <a:spcPts val="540"/>
              </a:spcBef>
              <a:spcAft>
                <a:spcPts val="0"/>
              </a:spcAft>
              <a:buClr>
                <a:schemeClr val="dk1"/>
              </a:buClr>
              <a:buSzPts val="2700"/>
              <a:buFont typeface="Arial"/>
              <a:buChar char="»"/>
              <a:defRPr sz="2700"/>
            </a:lvl6pPr>
            <a:lvl7pPr indent="-400050" lvl="6" marL="3200400" rtl="0" algn="l">
              <a:spcBef>
                <a:spcPts val="540"/>
              </a:spcBef>
              <a:spcAft>
                <a:spcPts val="0"/>
              </a:spcAft>
              <a:buClr>
                <a:schemeClr val="dk1"/>
              </a:buClr>
              <a:buSzPts val="2700"/>
              <a:buFont typeface="Arial"/>
              <a:buChar char="»"/>
              <a:defRPr sz="2700"/>
            </a:lvl7pPr>
            <a:lvl8pPr indent="-400050" lvl="7" marL="3657600" rtl="0" algn="l">
              <a:spcBef>
                <a:spcPts val="540"/>
              </a:spcBef>
              <a:spcAft>
                <a:spcPts val="0"/>
              </a:spcAft>
              <a:buClr>
                <a:schemeClr val="dk1"/>
              </a:buClr>
              <a:buSzPts val="2700"/>
              <a:buFont typeface="Arial"/>
              <a:buChar char="»"/>
              <a:defRPr sz="2700"/>
            </a:lvl8pPr>
            <a:lvl9pPr indent="-400050" lvl="8" marL="4114800" rtl="0" algn="l">
              <a:spcBef>
                <a:spcPts val="540"/>
              </a:spcBef>
              <a:spcAft>
                <a:spcPts val="0"/>
              </a:spcAft>
              <a:buClr>
                <a:schemeClr val="dk1"/>
              </a:buClr>
              <a:buSzPts val="2700"/>
              <a:buFont typeface="Arial"/>
              <a:buChar char="»"/>
              <a:defRPr sz="2700"/>
            </a:lvl9pPr>
          </a:lstStyle>
          <a:p/>
        </p:txBody>
      </p:sp>
      <p:sp>
        <p:nvSpPr>
          <p:cNvPr id="167" name="Google Shape;167;p10"/>
          <p:cNvSpPr txBox="1"/>
          <p:nvPr>
            <p:ph idx="10" type="dt"/>
          </p:nvPr>
        </p:nvSpPr>
        <p:spPr>
          <a:xfrm>
            <a:off x="1619250" y="39346187"/>
            <a:ext cx="7563000" cy="3000300"/>
          </a:xfrm>
          <a:prstGeom prst="rect">
            <a:avLst/>
          </a:prstGeom>
          <a:noFill/>
          <a:ln>
            <a:noFill/>
          </a:ln>
        </p:spPr>
        <p:txBody>
          <a:bodyPr anchorCtr="0" anchor="t" bIns="216025" lIns="432050" spcFirstLastPara="1" rIns="432050" wrap="square" tIns="216025">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8" name="Google Shape;168;p10"/>
          <p:cNvSpPr txBox="1"/>
          <p:nvPr>
            <p:ph idx="11" type="ftr"/>
          </p:nvPr>
        </p:nvSpPr>
        <p:spPr>
          <a:xfrm>
            <a:off x="11071225" y="39346187"/>
            <a:ext cx="10263300" cy="3000300"/>
          </a:xfrm>
          <a:prstGeom prst="rect">
            <a:avLst/>
          </a:prstGeom>
          <a:noFill/>
          <a:ln>
            <a:noFill/>
          </a:ln>
        </p:spPr>
        <p:txBody>
          <a:bodyPr anchorCtr="0" anchor="t" bIns="216025" lIns="432050" spcFirstLastPara="1" rIns="432050" wrap="square" tIns="216025">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9" name="Google Shape;169;p10"/>
          <p:cNvSpPr txBox="1"/>
          <p:nvPr>
            <p:ph idx="12" type="sldNum"/>
          </p:nvPr>
        </p:nvSpPr>
        <p:spPr>
          <a:xfrm>
            <a:off x="23221950" y="39346187"/>
            <a:ext cx="7563000" cy="3000300"/>
          </a:xfrm>
          <a:prstGeom prst="rect">
            <a:avLst/>
          </a:prstGeom>
          <a:noFill/>
          <a:ln>
            <a:noFill/>
          </a:ln>
        </p:spPr>
        <p:txBody>
          <a:bodyPr anchorCtr="0" anchor="t" bIns="216025" lIns="432050" spcFirstLastPara="1" rIns="432050" wrap="square" tIns="216025">
            <a:noAutofit/>
          </a:bodyPr>
          <a:lstStyle>
            <a:lvl1pPr indent="0" lvl="0"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6600"/>
              <a:buFont typeface="Arial"/>
              <a:buNone/>
              <a:defRPr b="0" i="0" sz="66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7" name="Shape 107"/>
        <p:cNvGrpSpPr/>
        <p:nvPr/>
      </p:nvGrpSpPr>
      <p:grpSpPr>
        <a:xfrm>
          <a:off x="0" y="0"/>
          <a:ext cx="0" cy="0"/>
          <a:chOff x="0" y="0"/>
          <a:chExt cx="0" cy="0"/>
        </a:xfrm>
      </p:grpSpPr>
      <p:sp>
        <p:nvSpPr>
          <p:cNvPr id="108" name="Google Shape;108;p1"/>
          <p:cNvSpPr txBox="1"/>
          <p:nvPr>
            <p:ph type="title"/>
          </p:nvPr>
        </p:nvSpPr>
        <p:spPr>
          <a:xfrm>
            <a:off x="1619250" y="1731962"/>
            <a:ext cx="29165700" cy="7200900"/>
          </a:xfrm>
          <a:prstGeom prst="rect">
            <a:avLst/>
          </a:prstGeom>
          <a:noFill/>
          <a:ln>
            <a:noFill/>
          </a:ln>
        </p:spPr>
        <p:txBody>
          <a:bodyPr anchorCtr="0" anchor="ctr" bIns="216025" lIns="432050" spcFirstLastPara="1" rIns="432050" wrap="square" tIns="216025">
            <a:noAutofit/>
          </a:bodyPr>
          <a:lstStyle>
            <a:lvl1pPr lvl="0" marR="0" rtl="0" algn="ctr">
              <a:spcBef>
                <a:spcPts val="0"/>
              </a:spcBef>
              <a:spcAft>
                <a:spcPts val="0"/>
              </a:spcAft>
              <a:buSzPts val="1400"/>
              <a:buNone/>
              <a:defRPr b="0" i="0" sz="209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209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209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209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209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209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209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209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20900" u="none" cap="none" strike="noStrike">
                <a:solidFill>
                  <a:schemeClr val="dk2"/>
                </a:solidFill>
                <a:latin typeface="Arial"/>
                <a:ea typeface="Arial"/>
                <a:cs typeface="Arial"/>
                <a:sym typeface="Arial"/>
              </a:defRPr>
            </a:lvl9pPr>
          </a:lstStyle>
          <a:p/>
        </p:txBody>
      </p:sp>
      <p:sp>
        <p:nvSpPr>
          <p:cNvPr id="109" name="Google Shape;109;p1"/>
          <p:cNvSpPr txBox="1"/>
          <p:nvPr>
            <p:ph idx="1" type="body"/>
          </p:nvPr>
        </p:nvSpPr>
        <p:spPr>
          <a:xfrm>
            <a:off x="1619250" y="10082212"/>
            <a:ext cx="29165700" cy="28513200"/>
          </a:xfrm>
          <a:prstGeom prst="rect">
            <a:avLst/>
          </a:prstGeom>
          <a:noFill/>
          <a:ln>
            <a:noFill/>
          </a:ln>
        </p:spPr>
        <p:txBody>
          <a:bodyPr anchorCtr="0" anchor="t" bIns="216025" lIns="432050" spcFirstLastPara="1" rIns="432050" wrap="square" tIns="216025">
            <a:noAutofit/>
          </a:bodyPr>
          <a:lstStyle>
            <a:lvl1pPr indent="-1193800" lvl="0" marL="457200" marR="0" rtl="0" algn="l">
              <a:spcBef>
                <a:spcPts val="3040"/>
              </a:spcBef>
              <a:spcAft>
                <a:spcPts val="0"/>
              </a:spcAft>
              <a:buClr>
                <a:schemeClr val="dk1"/>
              </a:buClr>
              <a:buSzPts val="15200"/>
              <a:buFont typeface="Arial"/>
              <a:buChar char="•"/>
              <a:defRPr b="0" i="0" sz="15200" u="none" cap="none" strike="noStrike">
                <a:solidFill>
                  <a:schemeClr val="dk1"/>
                </a:solidFill>
                <a:latin typeface="Arial"/>
                <a:ea typeface="Arial"/>
                <a:cs typeface="Arial"/>
                <a:sym typeface="Arial"/>
              </a:defRPr>
            </a:lvl1pPr>
            <a:lvl2pPr indent="-1066800" lvl="1" marL="914400" marR="0" rtl="0" algn="l">
              <a:spcBef>
                <a:spcPts val="2640"/>
              </a:spcBef>
              <a:spcAft>
                <a:spcPts val="0"/>
              </a:spcAft>
              <a:buClr>
                <a:schemeClr val="dk1"/>
              </a:buClr>
              <a:buSzPts val="13200"/>
              <a:buFont typeface="Arial"/>
              <a:buChar char="–"/>
              <a:defRPr b="0" i="0" sz="13200" u="none" cap="none" strike="noStrike">
                <a:solidFill>
                  <a:schemeClr val="dk1"/>
                </a:solidFill>
                <a:latin typeface="Arial"/>
                <a:ea typeface="Arial"/>
                <a:cs typeface="Arial"/>
                <a:sym typeface="Arial"/>
              </a:defRPr>
            </a:lvl2pPr>
            <a:lvl3pPr indent="-952500" lvl="2" marL="1371600" marR="0" rtl="0" algn="l">
              <a:spcBef>
                <a:spcPts val="2280"/>
              </a:spcBef>
              <a:spcAft>
                <a:spcPts val="0"/>
              </a:spcAft>
              <a:buClr>
                <a:schemeClr val="dk1"/>
              </a:buClr>
              <a:buSzPts val="11400"/>
              <a:buFont typeface="Arial"/>
              <a:buChar char="•"/>
              <a:defRPr b="0" i="0" sz="11400" u="none" cap="none" strike="noStrike">
                <a:solidFill>
                  <a:schemeClr val="dk1"/>
                </a:solidFill>
                <a:latin typeface="Arial"/>
                <a:ea typeface="Arial"/>
                <a:cs typeface="Arial"/>
                <a:sym typeface="Arial"/>
              </a:defRPr>
            </a:lvl3pPr>
            <a:lvl4pPr indent="-831850" lvl="3" marL="1828800" marR="0" rtl="0" algn="l">
              <a:spcBef>
                <a:spcPts val="1900"/>
              </a:spcBef>
              <a:spcAft>
                <a:spcPts val="0"/>
              </a:spcAft>
              <a:buClr>
                <a:schemeClr val="dk1"/>
              </a:buClr>
              <a:buSzPts val="9500"/>
              <a:buFont typeface="Arial"/>
              <a:buChar char="–"/>
              <a:defRPr b="0" i="0" sz="9500" u="none" cap="none" strike="noStrike">
                <a:solidFill>
                  <a:schemeClr val="dk1"/>
                </a:solidFill>
                <a:latin typeface="Arial"/>
                <a:ea typeface="Arial"/>
                <a:cs typeface="Arial"/>
                <a:sym typeface="Arial"/>
              </a:defRPr>
            </a:lvl4pPr>
            <a:lvl5pPr indent="-831850" lvl="4" marL="2286000" marR="0" rtl="0" algn="l">
              <a:spcBef>
                <a:spcPts val="1900"/>
              </a:spcBef>
              <a:spcAft>
                <a:spcPts val="0"/>
              </a:spcAft>
              <a:buClr>
                <a:schemeClr val="dk1"/>
              </a:buClr>
              <a:buSzPts val="9500"/>
              <a:buFont typeface="Arial"/>
              <a:buChar char="»"/>
              <a:defRPr b="0" i="0" sz="9500" u="none" cap="none" strike="noStrike">
                <a:solidFill>
                  <a:schemeClr val="dk1"/>
                </a:solidFill>
                <a:latin typeface="Arial"/>
                <a:ea typeface="Arial"/>
                <a:cs typeface="Arial"/>
                <a:sym typeface="Arial"/>
              </a:defRPr>
            </a:lvl5pPr>
            <a:lvl6pPr indent="-831850" lvl="5" marL="2743200" marR="0" rtl="0" algn="l">
              <a:spcBef>
                <a:spcPts val="1900"/>
              </a:spcBef>
              <a:spcAft>
                <a:spcPts val="0"/>
              </a:spcAft>
              <a:buClr>
                <a:schemeClr val="dk1"/>
              </a:buClr>
              <a:buSzPts val="9500"/>
              <a:buFont typeface="Arial"/>
              <a:buChar char="»"/>
              <a:defRPr b="0" i="0" sz="9500" u="none" cap="none" strike="noStrike">
                <a:solidFill>
                  <a:schemeClr val="dk1"/>
                </a:solidFill>
                <a:latin typeface="Arial"/>
                <a:ea typeface="Arial"/>
                <a:cs typeface="Arial"/>
                <a:sym typeface="Arial"/>
              </a:defRPr>
            </a:lvl6pPr>
            <a:lvl7pPr indent="-831850" lvl="6" marL="3200400" marR="0" rtl="0" algn="l">
              <a:spcBef>
                <a:spcPts val="1900"/>
              </a:spcBef>
              <a:spcAft>
                <a:spcPts val="0"/>
              </a:spcAft>
              <a:buClr>
                <a:schemeClr val="dk1"/>
              </a:buClr>
              <a:buSzPts val="9500"/>
              <a:buFont typeface="Arial"/>
              <a:buChar char="»"/>
              <a:defRPr b="0" i="0" sz="9500" u="none" cap="none" strike="noStrike">
                <a:solidFill>
                  <a:schemeClr val="dk1"/>
                </a:solidFill>
                <a:latin typeface="Arial"/>
                <a:ea typeface="Arial"/>
                <a:cs typeface="Arial"/>
                <a:sym typeface="Arial"/>
              </a:defRPr>
            </a:lvl7pPr>
            <a:lvl8pPr indent="-831850" lvl="7" marL="3657600" marR="0" rtl="0" algn="l">
              <a:spcBef>
                <a:spcPts val="1900"/>
              </a:spcBef>
              <a:spcAft>
                <a:spcPts val="0"/>
              </a:spcAft>
              <a:buClr>
                <a:schemeClr val="dk1"/>
              </a:buClr>
              <a:buSzPts val="9500"/>
              <a:buFont typeface="Arial"/>
              <a:buChar char="»"/>
              <a:defRPr b="0" i="0" sz="9500" u="none" cap="none" strike="noStrike">
                <a:solidFill>
                  <a:schemeClr val="dk1"/>
                </a:solidFill>
                <a:latin typeface="Arial"/>
                <a:ea typeface="Arial"/>
                <a:cs typeface="Arial"/>
                <a:sym typeface="Arial"/>
              </a:defRPr>
            </a:lvl8pPr>
            <a:lvl9pPr indent="-831850" lvl="8" marL="4114800" marR="0" rtl="0" algn="l">
              <a:spcBef>
                <a:spcPts val="1900"/>
              </a:spcBef>
              <a:spcAft>
                <a:spcPts val="0"/>
              </a:spcAft>
              <a:buClr>
                <a:schemeClr val="dk1"/>
              </a:buClr>
              <a:buSzPts val="9500"/>
              <a:buFont typeface="Arial"/>
              <a:buChar char="»"/>
              <a:defRPr b="0" i="0" sz="9500" u="none" cap="none" strike="noStrike">
                <a:solidFill>
                  <a:schemeClr val="dk1"/>
                </a:solidFill>
                <a:latin typeface="Arial"/>
                <a:ea typeface="Arial"/>
                <a:cs typeface="Arial"/>
                <a:sym typeface="Arial"/>
              </a:defRPr>
            </a:lvl9pPr>
          </a:lstStyle>
          <a:p/>
        </p:txBody>
      </p:sp>
      <p:sp>
        <p:nvSpPr>
          <p:cNvPr id="110" name="Google Shape;110;p1"/>
          <p:cNvSpPr txBox="1"/>
          <p:nvPr>
            <p:ph idx="10" type="dt"/>
          </p:nvPr>
        </p:nvSpPr>
        <p:spPr>
          <a:xfrm>
            <a:off x="1619250" y="39346187"/>
            <a:ext cx="7563000" cy="3000300"/>
          </a:xfrm>
          <a:prstGeom prst="rect">
            <a:avLst/>
          </a:prstGeom>
          <a:noFill/>
          <a:ln>
            <a:noFill/>
          </a:ln>
        </p:spPr>
        <p:txBody>
          <a:bodyPr anchorCtr="0" anchor="t" bIns="216025" lIns="432050" spcFirstLastPara="1" rIns="432050" wrap="square" tIns="216025">
            <a:noAutofit/>
          </a:bodyPr>
          <a:lstStyle>
            <a:lvl1pPr lvl="0" marR="0" rtl="0" algn="l">
              <a:lnSpc>
                <a:spcPct val="100000"/>
              </a:lnSpc>
              <a:spcBef>
                <a:spcPts val="0"/>
              </a:spcBef>
              <a:spcAft>
                <a:spcPts val="0"/>
              </a:spcAft>
              <a:buSzPts val="1400"/>
              <a:buNone/>
              <a:defRPr b="0" i="0" sz="86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8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8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8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8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8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8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8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8600" u="none" cap="none" strike="noStrike">
                <a:solidFill>
                  <a:schemeClr val="dk1"/>
                </a:solidFill>
                <a:latin typeface="Arial"/>
                <a:ea typeface="Arial"/>
                <a:cs typeface="Arial"/>
                <a:sym typeface="Arial"/>
              </a:defRPr>
            </a:lvl9pPr>
          </a:lstStyle>
          <a:p/>
        </p:txBody>
      </p:sp>
      <p:sp>
        <p:nvSpPr>
          <p:cNvPr id="111" name="Google Shape;111;p1"/>
          <p:cNvSpPr txBox="1"/>
          <p:nvPr>
            <p:ph idx="11" type="ftr"/>
          </p:nvPr>
        </p:nvSpPr>
        <p:spPr>
          <a:xfrm>
            <a:off x="11071225" y="39346187"/>
            <a:ext cx="10263300" cy="3000300"/>
          </a:xfrm>
          <a:prstGeom prst="rect">
            <a:avLst/>
          </a:prstGeom>
          <a:noFill/>
          <a:ln>
            <a:noFill/>
          </a:ln>
        </p:spPr>
        <p:txBody>
          <a:bodyPr anchorCtr="0" anchor="t" bIns="216025" lIns="432050" spcFirstLastPara="1" rIns="432050" wrap="square" tIns="216025">
            <a:noAutofit/>
          </a:bodyPr>
          <a:lstStyle>
            <a:lvl1pPr lvl="0" marR="0" rtl="0" algn="l">
              <a:lnSpc>
                <a:spcPct val="100000"/>
              </a:lnSpc>
              <a:spcBef>
                <a:spcPts val="0"/>
              </a:spcBef>
              <a:spcAft>
                <a:spcPts val="0"/>
              </a:spcAft>
              <a:buSzPts val="1400"/>
              <a:buNone/>
              <a:defRPr b="0" i="0" sz="86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8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8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8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8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8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8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8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8600" u="none" cap="none" strike="noStrike">
                <a:solidFill>
                  <a:schemeClr val="dk1"/>
                </a:solidFill>
                <a:latin typeface="Arial"/>
                <a:ea typeface="Arial"/>
                <a:cs typeface="Arial"/>
                <a:sym typeface="Arial"/>
              </a:defRPr>
            </a:lvl9pPr>
          </a:lstStyle>
          <a:p/>
        </p:txBody>
      </p:sp>
      <p:sp>
        <p:nvSpPr>
          <p:cNvPr id="112" name="Google Shape;112;p1"/>
          <p:cNvSpPr txBox="1"/>
          <p:nvPr>
            <p:ph idx="12" type="sldNum"/>
          </p:nvPr>
        </p:nvSpPr>
        <p:spPr>
          <a:xfrm>
            <a:off x="23221950" y="39346187"/>
            <a:ext cx="7563000" cy="3000300"/>
          </a:xfrm>
          <a:prstGeom prst="rect">
            <a:avLst/>
          </a:prstGeom>
          <a:noFill/>
          <a:ln>
            <a:noFill/>
          </a:ln>
        </p:spPr>
        <p:txBody>
          <a:bodyPr anchorCtr="0" anchor="t" bIns="216025" lIns="432050" spcFirstLastPara="1" rIns="432050" wrap="square" tIns="216025">
            <a:noAutofit/>
          </a:bodyPr>
          <a:lstStyle>
            <a:lvl1pPr indent="0" lvl="0" marL="0" marR="0" rtl="0" algn="r">
              <a:lnSpc>
                <a:spcPct val="100000"/>
              </a:lnSpc>
              <a:spcBef>
                <a:spcPts val="0"/>
              </a:spcBef>
              <a:spcAft>
                <a:spcPts val="0"/>
              </a:spcAft>
              <a:buClr>
                <a:schemeClr val="dk1"/>
              </a:buClr>
              <a:buSzPts val="6600"/>
              <a:buFont typeface="Arial"/>
              <a:buNone/>
              <a:defRPr b="0" i="0" sz="66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6600"/>
              <a:buFont typeface="Arial"/>
              <a:buNone/>
              <a:defRPr b="0" i="0" sz="66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6600"/>
              <a:buFont typeface="Arial"/>
              <a:buNone/>
              <a:defRPr b="0" i="0" sz="66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6600"/>
              <a:buFont typeface="Arial"/>
              <a:buNone/>
              <a:defRPr b="0" i="0" sz="66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6600"/>
              <a:buFont typeface="Arial"/>
              <a:buNone/>
              <a:defRPr b="0" i="0" sz="66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6600"/>
              <a:buFont typeface="Arial"/>
              <a:buNone/>
              <a:defRPr b="0" i="0" sz="66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6600"/>
              <a:buFont typeface="Arial"/>
              <a:buNone/>
              <a:defRPr b="0" i="0" sz="66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6600"/>
              <a:buFont typeface="Arial"/>
              <a:buNone/>
              <a:defRPr b="0" i="0" sz="66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6600"/>
              <a:buFont typeface="Arial"/>
              <a:buNone/>
              <a:defRPr b="0" i="0" sz="6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3"/>
          <p:cNvSpPr txBox="1"/>
          <p:nvPr/>
        </p:nvSpPr>
        <p:spPr>
          <a:xfrm>
            <a:off x="17857787" y="18611850"/>
            <a:ext cx="13177800" cy="9544200"/>
          </a:xfrm>
          <a:prstGeom prst="rect">
            <a:avLst/>
          </a:prstGeom>
          <a:solidFill>
            <a:srgbClr val="D6D6D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8600" u="none">
              <a:solidFill>
                <a:schemeClr val="dk1"/>
              </a:solidFill>
              <a:latin typeface="Arial"/>
              <a:ea typeface="Arial"/>
              <a:cs typeface="Arial"/>
              <a:sym typeface="Arial"/>
            </a:endParaRPr>
          </a:p>
        </p:txBody>
      </p:sp>
      <p:sp>
        <p:nvSpPr>
          <p:cNvPr id="187" name="Google Shape;187;p13"/>
          <p:cNvSpPr txBox="1"/>
          <p:nvPr/>
        </p:nvSpPr>
        <p:spPr>
          <a:xfrm>
            <a:off x="0" y="6980237"/>
            <a:ext cx="32404200" cy="3654300"/>
          </a:xfrm>
          <a:prstGeom prst="rect">
            <a:avLst/>
          </a:prstGeom>
          <a:solidFill>
            <a:srgbClr val="D6D6D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8600" u="none">
              <a:solidFill>
                <a:schemeClr val="dk1"/>
              </a:solidFill>
              <a:latin typeface="Arial"/>
              <a:ea typeface="Arial"/>
              <a:cs typeface="Arial"/>
              <a:sym typeface="Arial"/>
            </a:endParaRPr>
          </a:p>
        </p:txBody>
      </p:sp>
      <p:sp>
        <p:nvSpPr>
          <p:cNvPr id="188" name="Google Shape;188;p13"/>
          <p:cNvSpPr txBox="1"/>
          <p:nvPr/>
        </p:nvSpPr>
        <p:spPr>
          <a:xfrm>
            <a:off x="0" y="41748075"/>
            <a:ext cx="32404200" cy="692100"/>
          </a:xfrm>
          <a:prstGeom prst="rect">
            <a:avLst/>
          </a:prstGeom>
          <a:solidFill>
            <a:srgbClr val="698AA9"/>
          </a:solidFill>
          <a:ln>
            <a:noFill/>
          </a:ln>
        </p:spPr>
        <p:txBody>
          <a:bodyPr anchorCtr="0" anchor="t" bIns="68575" lIns="137150" spcFirstLastPara="1" rIns="137150" wrap="square" tIns="68575">
            <a:spAutoFit/>
          </a:bodyPr>
          <a:lstStyle/>
          <a:p>
            <a:pPr indent="0" lvl="0" marL="0" marR="0" rtl="0" algn="l">
              <a:lnSpc>
                <a:spcPct val="100000"/>
              </a:lnSpc>
              <a:spcBef>
                <a:spcPts val="0"/>
              </a:spcBef>
              <a:spcAft>
                <a:spcPts val="0"/>
              </a:spcAft>
              <a:buNone/>
            </a:pPr>
            <a:r>
              <a:t/>
            </a:r>
            <a:endParaRPr b="0" i="0" sz="8600" u="none">
              <a:solidFill>
                <a:schemeClr val="dk1"/>
              </a:solidFill>
              <a:latin typeface="Arial"/>
              <a:ea typeface="Arial"/>
              <a:cs typeface="Arial"/>
              <a:sym typeface="Arial"/>
            </a:endParaRPr>
          </a:p>
        </p:txBody>
      </p:sp>
      <p:sp>
        <p:nvSpPr>
          <p:cNvPr id="189" name="Google Shape;189;p13"/>
          <p:cNvSpPr txBox="1"/>
          <p:nvPr/>
        </p:nvSpPr>
        <p:spPr>
          <a:xfrm>
            <a:off x="0" y="-1189037"/>
            <a:ext cx="32404200" cy="3600600"/>
          </a:xfrm>
          <a:prstGeom prst="rect">
            <a:avLst/>
          </a:prstGeom>
          <a:solidFill>
            <a:srgbClr val="2C2F8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8600" u="none">
              <a:solidFill>
                <a:schemeClr val="dk1"/>
              </a:solidFill>
              <a:latin typeface="Arial"/>
              <a:ea typeface="Arial"/>
              <a:cs typeface="Arial"/>
              <a:sym typeface="Arial"/>
            </a:endParaRPr>
          </a:p>
        </p:txBody>
      </p:sp>
      <p:sp>
        <p:nvSpPr>
          <p:cNvPr id="190" name="Google Shape;190;p13"/>
          <p:cNvSpPr txBox="1"/>
          <p:nvPr/>
        </p:nvSpPr>
        <p:spPr>
          <a:xfrm>
            <a:off x="900112" y="2881312"/>
            <a:ext cx="30603900" cy="4016400"/>
          </a:xfrm>
          <a:prstGeom prst="rect">
            <a:avLst/>
          </a:prstGeom>
          <a:noFill/>
          <a:ln>
            <a:noFill/>
          </a:ln>
        </p:spPr>
        <p:txBody>
          <a:bodyPr anchorCtr="0" anchor="t" bIns="68575" lIns="137150" spcFirstLastPara="1" rIns="137150" wrap="square" tIns="68575">
            <a:spAutoFit/>
          </a:bodyPr>
          <a:lstStyle/>
          <a:p>
            <a:pPr indent="0" lvl="0" marL="0" marR="0" rtl="0" algn="ctr">
              <a:lnSpc>
                <a:spcPct val="120000"/>
              </a:lnSpc>
              <a:spcBef>
                <a:spcPts val="0"/>
              </a:spcBef>
              <a:spcAft>
                <a:spcPts val="0"/>
              </a:spcAft>
              <a:buClr>
                <a:schemeClr val="dk1"/>
              </a:buClr>
              <a:buSzPts val="7000"/>
              <a:buFont typeface="Arial"/>
              <a:buNone/>
            </a:pPr>
            <a:r>
              <a:rPr b="1" i="0" lang="en-US" sz="7000" u="none">
                <a:solidFill>
                  <a:schemeClr val="dk1"/>
                </a:solidFill>
                <a:latin typeface="Arial"/>
                <a:ea typeface="Arial"/>
                <a:cs typeface="Arial"/>
                <a:sym typeface="Arial"/>
              </a:rPr>
              <a:t>Título título título título título título título título tit Títul título título tit Títulítulo título tit Títultítulo título tit Títul título título tit Títul</a:t>
            </a:r>
            <a:endParaRPr/>
          </a:p>
          <a:p>
            <a:pPr indent="0" lvl="0" marL="0" marR="0" rtl="0" algn="l">
              <a:lnSpc>
                <a:spcPct val="100000"/>
              </a:lnSpc>
              <a:spcBef>
                <a:spcPts val="0"/>
              </a:spcBef>
              <a:spcAft>
                <a:spcPts val="0"/>
              </a:spcAft>
              <a:buNone/>
            </a:pPr>
            <a:r>
              <a:t/>
            </a:r>
            <a:endParaRPr b="1" i="0" sz="7000" u="none">
              <a:solidFill>
                <a:schemeClr val="dk1"/>
              </a:solidFill>
              <a:latin typeface="Arial"/>
              <a:ea typeface="Arial"/>
              <a:cs typeface="Arial"/>
              <a:sym typeface="Arial"/>
            </a:endParaRPr>
          </a:p>
        </p:txBody>
      </p:sp>
      <p:sp>
        <p:nvSpPr>
          <p:cNvPr id="191" name="Google Shape;191;p13"/>
          <p:cNvSpPr txBox="1"/>
          <p:nvPr/>
        </p:nvSpPr>
        <p:spPr>
          <a:xfrm>
            <a:off x="504825" y="7224712"/>
            <a:ext cx="15711600" cy="3093900"/>
          </a:xfrm>
          <a:prstGeom prst="rect">
            <a:avLst/>
          </a:prstGeom>
          <a:noFill/>
          <a:ln>
            <a:noFill/>
          </a:ln>
        </p:spPr>
        <p:txBody>
          <a:bodyPr anchorCtr="0" anchor="t" bIns="68575" lIns="137150" spcFirstLastPara="1" rIns="137150" wrap="square" tIns="68575">
            <a:sp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Nome do Autor</a:t>
            </a:r>
            <a:endParaRPr/>
          </a:p>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Doutoranda; Programa de Pós- Graduaçao em Enfermagem Psiquiátrica da EERP USP</a:t>
            </a:r>
            <a:endParaRPr/>
          </a:p>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 </a:t>
            </a:r>
            <a:endParaRPr/>
          </a:p>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Nome do Autor</a:t>
            </a:r>
            <a:endParaRPr/>
          </a:p>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Enfermeiro do Departamento de Enfermagem Psiquiátrica e Ciências Humanas da EERP USP</a:t>
            </a:r>
            <a:endParaRPr/>
          </a:p>
          <a:p>
            <a:pPr indent="0" lvl="0" marL="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Nome do Autor</a:t>
            </a:r>
            <a:endParaRPr/>
          </a:p>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Professor Doutor; DEPCH EERP USP; e-mail @eerp.usp.br</a:t>
            </a:r>
            <a:endParaRPr/>
          </a:p>
        </p:txBody>
      </p:sp>
      <p:sp>
        <p:nvSpPr>
          <p:cNvPr id="192" name="Google Shape;192;p13"/>
          <p:cNvSpPr txBox="1"/>
          <p:nvPr/>
        </p:nvSpPr>
        <p:spPr>
          <a:xfrm>
            <a:off x="1368425" y="10872787"/>
            <a:ext cx="14328900" cy="7500900"/>
          </a:xfrm>
          <a:prstGeom prst="rect">
            <a:avLst/>
          </a:prstGeom>
          <a:solidFill>
            <a:schemeClr val="lt1"/>
          </a:solidFill>
          <a:ln>
            <a:noFill/>
          </a:ln>
        </p:spPr>
        <p:txBody>
          <a:bodyPr anchorCtr="0" anchor="t" bIns="68575" lIns="137150" spcFirstLastPara="1" rIns="137150" wrap="square" tIns="68575">
            <a:spAutoFit/>
          </a:bodyPr>
          <a:lstStyle/>
          <a:p>
            <a:pPr indent="0" lvl="0" marL="0" marR="0" rtl="0" algn="l">
              <a:lnSpc>
                <a:spcPct val="120000"/>
              </a:lnSpc>
              <a:spcBef>
                <a:spcPts val="0"/>
              </a:spcBef>
              <a:spcAft>
                <a:spcPts val="0"/>
              </a:spcAft>
              <a:buClr>
                <a:srgbClr val="2C2F86"/>
              </a:buClr>
              <a:buSzPts val="6800"/>
              <a:buFont typeface="Arial"/>
              <a:buNone/>
            </a:pPr>
            <a:r>
              <a:rPr b="1" i="0" lang="en-US" sz="6800" u="none">
                <a:solidFill>
                  <a:srgbClr val="2C2F86"/>
                </a:solidFill>
                <a:latin typeface="Arial"/>
                <a:ea typeface="Arial"/>
                <a:cs typeface="Arial"/>
                <a:sym typeface="Arial"/>
              </a:rPr>
              <a:t>Introdução</a:t>
            </a:r>
            <a:endParaRPr/>
          </a:p>
          <a:p>
            <a:pPr indent="0" lvl="0" marL="0" marR="0" rtl="0" algn="just">
              <a:lnSpc>
                <a:spcPct val="140000"/>
              </a:lnSpc>
              <a:spcBef>
                <a:spcPts val="0"/>
              </a:spcBef>
              <a:spcAft>
                <a:spcPts val="0"/>
              </a:spcAft>
              <a:buClr>
                <a:srgbClr val="595959"/>
              </a:buClr>
              <a:buSzPts val="4000"/>
              <a:buFont typeface="Arial"/>
              <a:buNone/>
            </a:pPr>
            <a:r>
              <a:rPr b="0" i="0" lang="en-US" sz="4000" u="none">
                <a:solidFill>
                  <a:srgbClr val="595959"/>
                </a:solidFill>
                <a:latin typeface="Arial"/>
                <a:ea typeface="Arial"/>
                <a:cs typeface="Arial"/>
                <a:sym typeface="Arial"/>
              </a:rPr>
              <a:t>Texto texto texto texto texto texto texto texto texto texto texto texto texto texto texto texto texto texto texto texto texto texto texto texto texto texto texto texto texto texto texto texto texto texto texto texto texto texto</a:t>
            </a:r>
            <a:endParaRPr/>
          </a:p>
          <a:p>
            <a:pPr indent="0" lvl="0" marL="0" marR="0" rtl="0" algn="just">
              <a:lnSpc>
                <a:spcPct val="140000"/>
              </a:lnSpc>
              <a:spcBef>
                <a:spcPts val="0"/>
              </a:spcBef>
              <a:spcAft>
                <a:spcPts val="0"/>
              </a:spcAft>
              <a:buClr>
                <a:srgbClr val="595959"/>
              </a:buClr>
              <a:buSzPts val="4000"/>
              <a:buFont typeface="Arial"/>
              <a:buNone/>
            </a:pPr>
            <a:r>
              <a:rPr b="0" i="0" lang="en-US" sz="4000" u="none">
                <a:solidFill>
                  <a:srgbClr val="595959"/>
                </a:solidFill>
                <a:latin typeface="Arial"/>
                <a:ea typeface="Arial"/>
                <a:cs typeface="Arial"/>
                <a:sym typeface="Arial"/>
              </a:rPr>
              <a:t>Texto texto texto texto texto texto texto texto texto texto texto texto texto texto texto texto texto texto texto texto texto texto texto texto texto texto texto texto texto texto texto texto</a:t>
            </a:r>
            <a:endParaRPr/>
          </a:p>
        </p:txBody>
      </p:sp>
      <p:sp>
        <p:nvSpPr>
          <p:cNvPr id="193" name="Google Shape;193;p13"/>
          <p:cNvSpPr txBox="1"/>
          <p:nvPr/>
        </p:nvSpPr>
        <p:spPr>
          <a:xfrm>
            <a:off x="1368425" y="19081750"/>
            <a:ext cx="14847900" cy="5776800"/>
          </a:xfrm>
          <a:prstGeom prst="rect">
            <a:avLst/>
          </a:prstGeom>
          <a:noFill/>
          <a:ln>
            <a:noFill/>
          </a:ln>
        </p:spPr>
        <p:txBody>
          <a:bodyPr anchorCtr="0" anchor="t" bIns="68575" lIns="137150" spcFirstLastPara="1" rIns="137150" wrap="square" tIns="68575">
            <a:spAutoFit/>
          </a:bodyPr>
          <a:lstStyle/>
          <a:p>
            <a:pPr indent="0" lvl="0" marL="0" marR="0" rtl="0" algn="l">
              <a:lnSpc>
                <a:spcPct val="120000"/>
              </a:lnSpc>
              <a:spcBef>
                <a:spcPts val="0"/>
              </a:spcBef>
              <a:spcAft>
                <a:spcPts val="0"/>
              </a:spcAft>
              <a:buClr>
                <a:srgbClr val="2C2F86"/>
              </a:buClr>
              <a:buSzPts val="6800"/>
              <a:buFont typeface="Arial"/>
              <a:buNone/>
            </a:pPr>
            <a:r>
              <a:rPr b="1" i="0" lang="en-US" sz="6800" u="none">
                <a:solidFill>
                  <a:srgbClr val="2C2F86"/>
                </a:solidFill>
                <a:latin typeface="Arial"/>
                <a:ea typeface="Arial"/>
                <a:cs typeface="Arial"/>
                <a:sym typeface="Arial"/>
              </a:rPr>
              <a:t>Objetivo</a:t>
            </a:r>
            <a:endParaRPr/>
          </a:p>
          <a:p>
            <a:pPr indent="0" lvl="0" marL="0" marR="0" rtl="0" algn="just">
              <a:lnSpc>
                <a:spcPct val="140000"/>
              </a:lnSpc>
              <a:spcBef>
                <a:spcPts val="0"/>
              </a:spcBef>
              <a:spcAft>
                <a:spcPts val="0"/>
              </a:spcAft>
              <a:buClr>
                <a:srgbClr val="595959"/>
              </a:buClr>
              <a:buSzPts val="4000"/>
              <a:buFont typeface="Arial"/>
              <a:buNone/>
            </a:pPr>
            <a:r>
              <a:rPr b="0" i="0" lang="en-US" sz="4000" u="none">
                <a:solidFill>
                  <a:srgbClr val="595959"/>
                </a:solidFill>
                <a:latin typeface="Arial"/>
                <a:ea typeface="Arial"/>
                <a:cs typeface="Arial"/>
                <a:sym typeface="Arial"/>
              </a:rPr>
              <a:t>Texto texto texto texto texto texto texto texto texto texto texto texto texto texto texto texto texto texto texto texto texto texto texto texto texto texto texto texto</a:t>
            </a:r>
            <a:endParaRPr/>
          </a:p>
          <a:p>
            <a:pPr indent="0" lvl="0" marL="0" marR="0" rtl="0" algn="just">
              <a:lnSpc>
                <a:spcPct val="140000"/>
              </a:lnSpc>
              <a:spcBef>
                <a:spcPts val="0"/>
              </a:spcBef>
              <a:spcAft>
                <a:spcPts val="0"/>
              </a:spcAft>
              <a:buClr>
                <a:srgbClr val="595959"/>
              </a:buClr>
              <a:buSzPts val="4000"/>
              <a:buFont typeface="Arial"/>
              <a:buNone/>
            </a:pPr>
            <a:r>
              <a:rPr b="0" i="0" lang="en-US" sz="4000" u="none">
                <a:solidFill>
                  <a:srgbClr val="595959"/>
                </a:solidFill>
                <a:latin typeface="Arial"/>
                <a:ea typeface="Arial"/>
                <a:cs typeface="Arial"/>
                <a:sym typeface="Arial"/>
              </a:rPr>
              <a:t>texto texto texto texto texto texto texto texto texto texto texto texto texto texto texto texto texto</a:t>
            </a:r>
            <a:endParaRPr/>
          </a:p>
        </p:txBody>
      </p:sp>
      <p:sp>
        <p:nvSpPr>
          <p:cNvPr id="194" name="Google Shape;194;p13"/>
          <p:cNvSpPr txBox="1"/>
          <p:nvPr/>
        </p:nvSpPr>
        <p:spPr>
          <a:xfrm>
            <a:off x="0" y="42440225"/>
            <a:ext cx="32404200" cy="765300"/>
          </a:xfrm>
          <a:prstGeom prst="rect">
            <a:avLst/>
          </a:prstGeom>
          <a:solidFill>
            <a:srgbClr val="2C2F86"/>
          </a:solidFill>
          <a:ln>
            <a:noFill/>
          </a:ln>
        </p:spPr>
        <p:txBody>
          <a:bodyPr anchorCtr="0" anchor="t" bIns="68575" lIns="137150" spcFirstLastPara="1" rIns="137150" wrap="square" tIns="68575">
            <a:noAutofit/>
          </a:bodyPr>
          <a:lstStyle/>
          <a:p>
            <a:pPr indent="0" lvl="0" marL="0" marR="0" rtl="0" algn="l">
              <a:lnSpc>
                <a:spcPct val="100000"/>
              </a:lnSpc>
              <a:spcBef>
                <a:spcPts val="0"/>
              </a:spcBef>
              <a:spcAft>
                <a:spcPts val="0"/>
              </a:spcAft>
              <a:buNone/>
            </a:pPr>
            <a:r>
              <a:t/>
            </a:r>
            <a:endParaRPr b="0" i="0" sz="8600" u="none">
              <a:solidFill>
                <a:schemeClr val="dk1"/>
              </a:solidFill>
              <a:latin typeface="Arial"/>
              <a:ea typeface="Arial"/>
              <a:cs typeface="Arial"/>
              <a:sym typeface="Arial"/>
            </a:endParaRPr>
          </a:p>
        </p:txBody>
      </p:sp>
      <p:sp>
        <p:nvSpPr>
          <p:cNvPr id="195" name="Google Shape;195;p13"/>
          <p:cNvSpPr txBox="1"/>
          <p:nvPr/>
        </p:nvSpPr>
        <p:spPr>
          <a:xfrm>
            <a:off x="17714912" y="29216350"/>
            <a:ext cx="13498500" cy="4916400"/>
          </a:xfrm>
          <a:prstGeom prst="rect">
            <a:avLst/>
          </a:prstGeom>
          <a:noFill/>
          <a:ln>
            <a:noFill/>
          </a:ln>
        </p:spPr>
        <p:txBody>
          <a:bodyPr anchorCtr="0" anchor="t" bIns="68575" lIns="137150" spcFirstLastPara="1" rIns="137150" wrap="square" tIns="68575">
            <a:spAutoFit/>
          </a:bodyPr>
          <a:lstStyle/>
          <a:p>
            <a:pPr indent="0" lvl="0" marL="0" marR="0" rtl="0" algn="l">
              <a:lnSpc>
                <a:spcPct val="120000"/>
              </a:lnSpc>
              <a:spcBef>
                <a:spcPts val="0"/>
              </a:spcBef>
              <a:spcAft>
                <a:spcPts val="0"/>
              </a:spcAft>
              <a:buClr>
                <a:srgbClr val="2C2F86"/>
              </a:buClr>
              <a:buSzPts val="6800"/>
              <a:buFont typeface="Arial"/>
              <a:buNone/>
            </a:pPr>
            <a:r>
              <a:rPr b="1" i="0" lang="en-US" sz="6800" u="none">
                <a:solidFill>
                  <a:srgbClr val="2C2F86"/>
                </a:solidFill>
                <a:latin typeface="Arial"/>
                <a:ea typeface="Arial"/>
                <a:cs typeface="Arial"/>
                <a:sym typeface="Arial"/>
              </a:rPr>
              <a:t>Conclusão </a:t>
            </a:r>
            <a:endParaRPr/>
          </a:p>
          <a:p>
            <a:pPr indent="0" lvl="0" marL="0" marR="0" rtl="0" algn="just">
              <a:lnSpc>
                <a:spcPct val="140000"/>
              </a:lnSpc>
              <a:spcBef>
                <a:spcPts val="0"/>
              </a:spcBef>
              <a:spcAft>
                <a:spcPts val="0"/>
              </a:spcAft>
              <a:buClr>
                <a:srgbClr val="595959"/>
              </a:buClr>
              <a:buSzPts val="4000"/>
              <a:buFont typeface="Arial"/>
              <a:buNone/>
            </a:pPr>
            <a:r>
              <a:rPr b="0" i="0" lang="en-US" sz="4000" u="none">
                <a:solidFill>
                  <a:srgbClr val="595959"/>
                </a:solidFill>
                <a:latin typeface="Arial"/>
                <a:ea typeface="Arial"/>
                <a:cs typeface="Arial"/>
                <a:sym typeface="Arial"/>
              </a:rPr>
              <a:t>Texto texto texto texto texto texto texto texto texto texto texto texto texto texto texto texto texto texto texto texto texto texto texto texto texto texto texto texto</a:t>
            </a:r>
            <a:endParaRPr/>
          </a:p>
          <a:p>
            <a:pPr indent="0" lvl="0" marL="0" marR="0" rtl="0" algn="just">
              <a:lnSpc>
                <a:spcPct val="140000"/>
              </a:lnSpc>
              <a:spcBef>
                <a:spcPts val="0"/>
              </a:spcBef>
              <a:spcAft>
                <a:spcPts val="0"/>
              </a:spcAft>
              <a:buClr>
                <a:srgbClr val="595959"/>
              </a:buClr>
              <a:buSzPts val="4000"/>
              <a:buFont typeface="Arial"/>
              <a:buNone/>
            </a:pPr>
            <a:r>
              <a:rPr b="0" i="0" lang="en-US" sz="4000" u="none">
                <a:solidFill>
                  <a:srgbClr val="595959"/>
                </a:solidFill>
                <a:latin typeface="Arial"/>
                <a:ea typeface="Arial"/>
                <a:cs typeface="Arial"/>
                <a:sym typeface="Arial"/>
              </a:rPr>
              <a:t>texto texto texto texto texto texto texto texto texto texto</a:t>
            </a:r>
            <a:endParaRPr/>
          </a:p>
        </p:txBody>
      </p:sp>
      <p:sp>
        <p:nvSpPr>
          <p:cNvPr id="196" name="Google Shape;196;p13"/>
          <p:cNvSpPr txBox="1"/>
          <p:nvPr/>
        </p:nvSpPr>
        <p:spPr>
          <a:xfrm>
            <a:off x="0" y="6408737"/>
            <a:ext cx="32404200" cy="685800"/>
          </a:xfrm>
          <a:prstGeom prst="rect">
            <a:avLst/>
          </a:prstGeom>
          <a:solidFill>
            <a:srgbClr val="698AA9"/>
          </a:solidFill>
          <a:ln>
            <a:noFill/>
          </a:ln>
        </p:spPr>
        <p:txBody>
          <a:bodyPr anchorCtr="0" anchor="t" bIns="68575" lIns="137150" spcFirstLastPara="1" rIns="137150" wrap="square" tIns="68575">
            <a:spAutoFit/>
          </a:bodyPr>
          <a:lstStyle/>
          <a:p>
            <a:pPr indent="0" lvl="0" marL="0" marR="0" rtl="0" algn="l">
              <a:lnSpc>
                <a:spcPct val="100000"/>
              </a:lnSpc>
              <a:spcBef>
                <a:spcPts val="0"/>
              </a:spcBef>
              <a:spcAft>
                <a:spcPts val="0"/>
              </a:spcAft>
              <a:buNone/>
            </a:pPr>
            <a:r>
              <a:t/>
            </a:r>
            <a:endParaRPr b="0" i="0" sz="8600" u="none">
              <a:solidFill>
                <a:schemeClr val="dk1"/>
              </a:solidFill>
              <a:latin typeface="Arial"/>
              <a:ea typeface="Arial"/>
              <a:cs typeface="Arial"/>
              <a:sym typeface="Arial"/>
            </a:endParaRPr>
          </a:p>
        </p:txBody>
      </p:sp>
      <p:sp>
        <p:nvSpPr>
          <p:cNvPr id="197" name="Google Shape;197;p13"/>
          <p:cNvSpPr txBox="1"/>
          <p:nvPr/>
        </p:nvSpPr>
        <p:spPr>
          <a:xfrm>
            <a:off x="17345025" y="11009312"/>
            <a:ext cx="13690500" cy="6973800"/>
          </a:xfrm>
          <a:prstGeom prst="rect">
            <a:avLst/>
          </a:prstGeom>
          <a:noFill/>
          <a:ln>
            <a:noFill/>
          </a:ln>
        </p:spPr>
        <p:txBody>
          <a:bodyPr anchorCtr="0" anchor="t" bIns="216025" lIns="432050" spcFirstLastPara="1" rIns="432050" wrap="square" tIns="216025">
            <a:spAutoFit/>
          </a:bodyPr>
          <a:lstStyle/>
          <a:p>
            <a:pPr indent="0" lvl="0" marL="0" marR="0" rtl="0" algn="just">
              <a:lnSpc>
                <a:spcPct val="140000"/>
              </a:lnSpc>
              <a:spcBef>
                <a:spcPts val="0"/>
              </a:spcBef>
              <a:spcAft>
                <a:spcPts val="0"/>
              </a:spcAft>
              <a:buClr>
                <a:srgbClr val="2C2F86"/>
              </a:buClr>
              <a:buSzPts val="6800"/>
              <a:buFont typeface="Arial"/>
              <a:buNone/>
            </a:pPr>
            <a:r>
              <a:rPr b="1" i="0" lang="en-US" sz="6800" u="none">
                <a:solidFill>
                  <a:srgbClr val="2C2F86"/>
                </a:solidFill>
                <a:latin typeface="Arial"/>
                <a:ea typeface="Arial"/>
                <a:cs typeface="Arial"/>
                <a:sym typeface="Arial"/>
              </a:rPr>
              <a:t>Discussão</a:t>
            </a:r>
            <a:endParaRPr/>
          </a:p>
          <a:p>
            <a:pPr indent="0" lvl="0" marL="0" marR="0" rtl="0" algn="just">
              <a:lnSpc>
                <a:spcPct val="140000"/>
              </a:lnSpc>
              <a:spcBef>
                <a:spcPts val="0"/>
              </a:spcBef>
              <a:spcAft>
                <a:spcPts val="0"/>
              </a:spcAft>
              <a:buClr>
                <a:srgbClr val="595959"/>
              </a:buClr>
              <a:buSzPts val="4000"/>
              <a:buFont typeface="Arial"/>
              <a:buNone/>
            </a:pPr>
            <a:r>
              <a:rPr b="0" i="0" lang="en-US" sz="4000" u="none">
                <a:solidFill>
                  <a:srgbClr val="595959"/>
                </a:solidFill>
                <a:latin typeface="Arial"/>
                <a:ea typeface="Arial"/>
                <a:cs typeface="Arial"/>
                <a:sym typeface="Arial"/>
              </a:rPr>
              <a:t>Texto texto texto texto texto texto texto texto texto texto texto texto texto texto texto texto texto texto texto texto texto texto texto texto texto texto texto texto</a:t>
            </a:r>
            <a:endParaRPr/>
          </a:p>
          <a:p>
            <a:pPr indent="0" lvl="0" marL="0" marR="0" rtl="0" algn="just">
              <a:lnSpc>
                <a:spcPct val="140000"/>
              </a:lnSpc>
              <a:spcBef>
                <a:spcPts val="0"/>
              </a:spcBef>
              <a:spcAft>
                <a:spcPts val="0"/>
              </a:spcAft>
              <a:buClr>
                <a:srgbClr val="595959"/>
              </a:buClr>
              <a:buSzPts val="4000"/>
              <a:buFont typeface="Arial"/>
              <a:buNone/>
            </a:pPr>
            <a:r>
              <a:rPr b="0" i="0" lang="en-US" sz="4000" u="none">
                <a:solidFill>
                  <a:srgbClr val="595959"/>
                </a:solidFill>
                <a:latin typeface="Arial"/>
                <a:ea typeface="Arial"/>
                <a:cs typeface="Arial"/>
                <a:sym typeface="Arial"/>
              </a:rPr>
              <a:t>Texto texto texto texto texto texto texto texto texto texto texto texto texto texto texto texto texto texto texto texto texto texto texto texto texto texto texto texto</a:t>
            </a:r>
            <a:endParaRPr/>
          </a:p>
        </p:txBody>
      </p:sp>
      <p:sp>
        <p:nvSpPr>
          <p:cNvPr id="198" name="Google Shape;198;p13"/>
          <p:cNvSpPr txBox="1"/>
          <p:nvPr/>
        </p:nvSpPr>
        <p:spPr>
          <a:xfrm>
            <a:off x="17714912" y="34923412"/>
            <a:ext cx="13498500" cy="5703900"/>
          </a:xfrm>
          <a:prstGeom prst="rect">
            <a:avLst/>
          </a:prstGeom>
          <a:noFill/>
          <a:ln>
            <a:noFill/>
          </a:ln>
        </p:spPr>
        <p:txBody>
          <a:bodyPr anchorCtr="0" anchor="t" bIns="68575" lIns="137150" spcFirstLastPara="1" rIns="137150" wrap="square" tIns="68575">
            <a:spAutoFit/>
          </a:bodyPr>
          <a:lstStyle/>
          <a:p>
            <a:pPr indent="0" lvl="0" marL="0" marR="0" rtl="0" algn="l">
              <a:lnSpc>
                <a:spcPct val="120000"/>
              </a:lnSpc>
              <a:spcBef>
                <a:spcPts val="0"/>
              </a:spcBef>
              <a:spcAft>
                <a:spcPts val="0"/>
              </a:spcAft>
              <a:buClr>
                <a:srgbClr val="2C2F86"/>
              </a:buClr>
              <a:buSzPts val="6800"/>
              <a:buFont typeface="Arial"/>
              <a:buNone/>
            </a:pPr>
            <a:r>
              <a:rPr b="1" i="0" lang="en-US" sz="6800" u="none">
                <a:solidFill>
                  <a:srgbClr val="2C2F86"/>
                </a:solidFill>
                <a:latin typeface="Arial"/>
                <a:ea typeface="Arial"/>
                <a:cs typeface="Arial"/>
                <a:sym typeface="Arial"/>
              </a:rPr>
              <a:t>Referências Bibliográficas</a:t>
            </a:r>
            <a:endParaRPr/>
          </a:p>
          <a:p>
            <a:pPr indent="0" lvl="0" marL="0" marR="0" rtl="0" algn="just">
              <a:lnSpc>
                <a:spcPct val="140000"/>
              </a:lnSpc>
              <a:spcBef>
                <a:spcPts val="0"/>
              </a:spcBef>
              <a:spcAft>
                <a:spcPts val="0"/>
              </a:spcAft>
              <a:buClr>
                <a:srgbClr val="595959"/>
              </a:buClr>
              <a:buSzPts val="4000"/>
              <a:buFont typeface="Arial"/>
              <a:buNone/>
            </a:pPr>
            <a:r>
              <a:rPr b="0" i="0" lang="en-US" sz="4000" u="none">
                <a:solidFill>
                  <a:srgbClr val="595959"/>
                </a:solidFill>
                <a:latin typeface="Arial"/>
                <a:ea typeface="Arial"/>
                <a:cs typeface="Arial"/>
                <a:sym typeface="Arial"/>
              </a:rPr>
              <a:t>Texto texto texto texto texto texto texto texto texto texto texto texto texto texto texto texto texto texto texto texto texto texto texto texto texto texto texto texto</a:t>
            </a:r>
            <a:endParaRPr/>
          </a:p>
          <a:p>
            <a:pPr indent="0" lvl="0" marL="0" marR="0" rtl="0" algn="just">
              <a:lnSpc>
                <a:spcPct val="140000"/>
              </a:lnSpc>
              <a:spcBef>
                <a:spcPts val="0"/>
              </a:spcBef>
              <a:spcAft>
                <a:spcPts val="0"/>
              </a:spcAft>
              <a:buClr>
                <a:srgbClr val="595959"/>
              </a:buClr>
              <a:buSzPts val="4000"/>
              <a:buFont typeface="Arial"/>
              <a:buNone/>
            </a:pPr>
            <a:r>
              <a:rPr b="0" i="0" lang="en-US" sz="4000" u="none">
                <a:solidFill>
                  <a:srgbClr val="595959"/>
                </a:solidFill>
                <a:latin typeface="Arial"/>
                <a:ea typeface="Arial"/>
                <a:cs typeface="Arial"/>
                <a:sym typeface="Arial"/>
              </a:rPr>
              <a:t>Texto texto texto texto texto texto texto texto texto texto texto texto texto texto texto texto texto texto texto texto</a:t>
            </a:r>
            <a:endParaRPr/>
          </a:p>
        </p:txBody>
      </p:sp>
      <p:pic>
        <p:nvPicPr>
          <p:cNvPr id="199" name="Google Shape;199;p13"/>
          <p:cNvPicPr preferRelativeResize="0"/>
          <p:nvPr/>
        </p:nvPicPr>
        <p:blipFill rotWithShape="1">
          <a:blip r:embed="rId3">
            <a:alphaModFix/>
          </a:blip>
          <a:srcRect b="0" l="0" r="0" t="0"/>
          <a:stretch/>
        </p:blipFill>
        <p:spPr>
          <a:xfrm>
            <a:off x="19043650" y="18972212"/>
            <a:ext cx="10799764" cy="7854947"/>
          </a:xfrm>
          <a:prstGeom prst="rect">
            <a:avLst/>
          </a:prstGeom>
          <a:noFill/>
          <a:ln>
            <a:noFill/>
          </a:ln>
        </p:spPr>
      </p:pic>
      <p:sp>
        <p:nvSpPr>
          <p:cNvPr id="200" name="Google Shape;200;p13"/>
          <p:cNvSpPr txBox="1"/>
          <p:nvPr/>
        </p:nvSpPr>
        <p:spPr>
          <a:xfrm>
            <a:off x="18640425" y="26843037"/>
            <a:ext cx="11818800" cy="1168500"/>
          </a:xfrm>
          <a:prstGeom prst="rect">
            <a:avLst/>
          </a:prstGeom>
          <a:noFill/>
          <a:ln>
            <a:noFill/>
          </a:ln>
        </p:spPr>
        <p:txBody>
          <a:bodyPr anchorCtr="0" anchor="t" bIns="216025" lIns="432050" spcFirstLastPara="1" rIns="432050" wrap="square" tIns="216025">
            <a:spAutoFit/>
          </a:bodyPr>
          <a:lstStyle/>
          <a:p>
            <a:pPr indent="0" lvl="0" marL="0" marR="0" rtl="0" algn="just">
              <a:lnSpc>
                <a:spcPct val="140000"/>
              </a:lnSpc>
              <a:spcBef>
                <a:spcPts val="0"/>
              </a:spcBef>
              <a:spcAft>
                <a:spcPts val="0"/>
              </a:spcAft>
              <a:buClr>
                <a:schemeClr val="dk1"/>
              </a:buClr>
              <a:buSzPts val="3400"/>
              <a:buFont typeface="Arial"/>
              <a:buNone/>
            </a:pPr>
            <a:r>
              <a:rPr b="0" i="0" lang="en-US" sz="3400" u="none">
                <a:solidFill>
                  <a:schemeClr val="dk1"/>
                </a:solidFill>
                <a:latin typeface="Arial"/>
                <a:ea typeface="Arial"/>
                <a:cs typeface="Arial"/>
                <a:sym typeface="Arial"/>
              </a:rPr>
              <a:t>Legenda da foto</a:t>
            </a:r>
            <a:endParaRPr/>
          </a:p>
        </p:txBody>
      </p:sp>
      <p:sp>
        <p:nvSpPr>
          <p:cNvPr id="201" name="Google Shape;201;p13"/>
          <p:cNvSpPr txBox="1"/>
          <p:nvPr/>
        </p:nvSpPr>
        <p:spPr>
          <a:xfrm>
            <a:off x="1368425" y="25684162"/>
            <a:ext cx="14847900" cy="5776800"/>
          </a:xfrm>
          <a:prstGeom prst="rect">
            <a:avLst/>
          </a:prstGeom>
          <a:noFill/>
          <a:ln>
            <a:noFill/>
          </a:ln>
        </p:spPr>
        <p:txBody>
          <a:bodyPr anchorCtr="0" anchor="t" bIns="68575" lIns="137150" spcFirstLastPara="1" rIns="137150" wrap="square" tIns="68575">
            <a:spAutoFit/>
          </a:bodyPr>
          <a:lstStyle/>
          <a:p>
            <a:pPr indent="0" lvl="0" marL="0" marR="0" rtl="0" algn="l">
              <a:lnSpc>
                <a:spcPct val="120000"/>
              </a:lnSpc>
              <a:spcBef>
                <a:spcPts val="0"/>
              </a:spcBef>
              <a:spcAft>
                <a:spcPts val="0"/>
              </a:spcAft>
              <a:buClr>
                <a:srgbClr val="2C2F86"/>
              </a:buClr>
              <a:buSzPts val="6800"/>
              <a:buFont typeface="Arial"/>
              <a:buNone/>
            </a:pPr>
            <a:r>
              <a:rPr b="1" i="0" lang="en-US" sz="6800" u="none">
                <a:solidFill>
                  <a:srgbClr val="2C2F86"/>
                </a:solidFill>
                <a:latin typeface="Arial"/>
                <a:ea typeface="Arial"/>
                <a:cs typeface="Arial"/>
                <a:sym typeface="Arial"/>
              </a:rPr>
              <a:t>Metodologia</a:t>
            </a:r>
            <a:endParaRPr/>
          </a:p>
          <a:p>
            <a:pPr indent="0" lvl="0" marL="0" marR="0" rtl="0" algn="just">
              <a:lnSpc>
                <a:spcPct val="140000"/>
              </a:lnSpc>
              <a:spcBef>
                <a:spcPts val="0"/>
              </a:spcBef>
              <a:spcAft>
                <a:spcPts val="0"/>
              </a:spcAft>
              <a:buClr>
                <a:srgbClr val="595959"/>
              </a:buClr>
              <a:buSzPts val="4000"/>
              <a:buFont typeface="Arial"/>
              <a:buNone/>
            </a:pPr>
            <a:r>
              <a:rPr b="0" i="0" lang="en-US" sz="4000" u="none">
                <a:solidFill>
                  <a:srgbClr val="595959"/>
                </a:solidFill>
                <a:latin typeface="Arial"/>
                <a:ea typeface="Arial"/>
                <a:cs typeface="Arial"/>
                <a:sym typeface="Arial"/>
              </a:rPr>
              <a:t>Texto texto texto texto texto texto texto texto texto texto texto texto texto texto texto texto texto texto texto texto texto texto texto texto texto texto texto texto</a:t>
            </a:r>
            <a:endParaRPr/>
          </a:p>
          <a:p>
            <a:pPr indent="0" lvl="0" marL="0" marR="0" rtl="0" algn="just">
              <a:lnSpc>
                <a:spcPct val="140000"/>
              </a:lnSpc>
              <a:spcBef>
                <a:spcPts val="0"/>
              </a:spcBef>
              <a:spcAft>
                <a:spcPts val="0"/>
              </a:spcAft>
              <a:buClr>
                <a:srgbClr val="595959"/>
              </a:buClr>
              <a:buSzPts val="4000"/>
              <a:buFont typeface="Arial"/>
              <a:buNone/>
            </a:pPr>
            <a:r>
              <a:rPr b="0" i="0" lang="en-US" sz="4000" u="none">
                <a:solidFill>
                  <a:srgbClr val="595959"/>
                </a:solidFill>
                <a:latin typeface="Arial"/>
                <a:ea typeface="Arial"/>
                <a:cs typeface="Arial"/>
                <a:sym typeface="Arial"/>
              </a:rPr>
              <a:t>texto texto texto texto texto texto texto texto texto texto texto texto texto texto texto texto texto</a:t>
            </a:r>
            <a:endParaRPr/>
          </a:p>
        </p:txBody>
      </p:sp>
      <p:sp>
        <p:nvSpPr>
          <p:cNvPr id="202" name="Google Shape;202;p13"/>
          <p:cNvSpPr txBox="1"/>
          <p:nvPr/>
        </p:nvSpPr>
        <p:spPr>
          <a:xfrm>
            <a:off x="1368425" y="32381825"/>
            <a:ext cx="14847900" cy="8288400"/>
          </a:xfrm>
          <a:prstGeom prst="rect">
            <a:avLst/>
          </a:prstGeom>
          <a:noFill/>
          <a:ln>
            <a:noFill/>
          </a:ln>
        </p:spPr>
        <p:txBody>
          <a:bodyPr anchorCtr="0" anchor="t" bIns="68575" lIns="137150" spcFirstLastPara="1" rIns="137150" wrap="square" tIns="68575">
            <a:spAutoFit/>
          </a:bodyPr>
          <a:lstStyle/>
          <a:p>
            <a:pPr indent="0" lvl="0" marL="0" marR="0" rtl="0" algn="l">
              <a:lnSpc>
                <a:spcPct val="120000"/>
              </a:lnSpc>
              <a:spcBef>
                <a:spcPts val="0"/>
              </a:spcBef>
              <a:spcAft>
                <a:spcPts val="0"/>
              </a:spcAft>
              <a:buClr>
                <a:srgbClr val="2C2F86"/>
              </a:buClr>
              <a:buSzPts val="6800"/>
              <a:buFont typeface="Arial"/>
              <a:buNone/>
            </a:pPr>
            <a:r>
              <a:rPr b="1" i="0" lang="en-US" sz="6800" u="none">
                <a:solidFill>
                  <a:srgbClr val="2C2F86"/>
                </a:solidFill>
                <a:latin typeface="Arial"/>
                <a:ea typeface="Arial"/>
                <a:cs typeface="Arial"/>
                <a:sym typeface="Arial"/>
              </a:rPr>
              <a:t>Resultados</a:t>
            </a:r>
            <a:endParaRPr/>
          </a:p>
          <a:p>
            <a:pPr indent="0" lvl="0" marL="0" marR="0" rtl="0" algn="just">
              <a:lnSpc>
                <a:spcPct val="140000"/>
              </a:lnSpc>
              <a:spcBef>
                <a:spcPts val="0"/>
              </a:spcBef>
              <a:spcAft>
                <a:spcPts val="0"/>
              </a:spcAft>
              <a:buClr>
                <a:srgbClr val="595959"/>
              </a:buClr>
              <a:buSzPts val="4000"/>
              <a:buFont typeface="Arial"/>
              <a:buNone/>
            </a:pPr>
            <a:r>
              <a:rPr b="0" i="0" lang="en-US" sz="4000" u="none">
                <a:solidFill>
                  <a:srgbClr val="595959"/>
                </a:solidFill>
                <a:latin typeface="Arial"/>
                <a:ea typeface="Arial"/>
                <a:cs typeface="Arial"/>
                <a:sym typeface="Arial"/>
              </a:rPr>
              <a:t>Texto texto texto texto texto texto texto texto texto texto texto texto texto texto texto texto texto texto texto texto texto texto texto texto texto texto texto texto</a:t>
            </a:r>
            <a:endParaRPr/>
          </a:p>
          <a:p>
            <a:pPr indent="0" lvl="0" marL="0" marR="0" rtl="0" algn="just">
              <a:lnSpc>
                <a:spcPct val="140000"/>
              </a:lnSpc>
              <a:spcBef>
                <a:spcPts val="0"/>
              </a:spcBef>
              <a:spcAft>
                <a:spcPts val="0"/>
              </a:spcAft>
              <a:buClr>
                <a:srgbClr val="595959"/>
              </a:buClr>
              <a:buSzPts val="4000"/>
              <a:buFont typeface="Arial"/>
              <a:buNone/>
            </a:pPr>
            <a:r>
              <a:rPr b="0" i="0" lang="en-US" sz="4000" u="none">
                <a:solidFill>
                  <a:srgbClr val="595959"/>
                </a:solidFill>
                <a:latin typeface="Arial"/>
                <a:ea typeface="Arial"/>
                <a:cs typeface="Arial"/>
                <a:sym typeface="Arial"/>
              </a:rPr>
              <a:t>texto texto texto texto texto texto texto texto texto texto texto texto texto texto texto texto texto</a:t>
            </a:r>
            <a:endParaRPr/>
          </a:p>
          <a:p>
            <a:pPr indent="0" lvl="0" marL="0" marR="0" rtl="0" algn="just">
              <a:lnSpc>
                <a:spcPct val="140000"/>
              </a:lnSpc>
              <a:spcBef>
                <a:spcPts val="0"/>
              </a:spcBef>
              <a:spcAft>
                <a:spcPts val="0"/>
              </a:spcAft>
              <a:buClr>
                <a:srgbClr val="595959"/>
              </a:buClr>
              <a:buSzPts val="4000"/>
              <a:buFont typeface="Arial"/>
              <a:buNone/>
            </a:pPr>
            <a:r>
              <a:rPr b="0" i="0" lang="en-US" sz="4000" u="none">
                <a:solidFill>
                  <a:srgbClr val="595959"/>
                </a:solidFill>
                <a:latin typeface="Arial"/>
                <a:ea typeface="Arial"/>
                <a:cs typeface="Arial"/>
                <a:sym typeface="Arial"/>
              </a:rPr>
              <a:t>texto texto texto texto texto texto</a:t>
            </a:r>
            <a:endParaRPr/>
          </a:p>
          <a:p>
            <a:pPr indent="0" lvl="0" marL="0" marR="0" rtl="0" algn="just">
              <a:lnSpc>
                <a:spcPct val="140000"/>
              </a:lnSpc>
              <a:spcBef>
                <a:spcPts val="0"/>
              </a:spcBef>
              <a:spcAft>
                <a:spcPts val="0"/>
              </a:spcAft>
              <a:buClr>
                <a:srgbClr val="595959"/>
              </a:buClr>
              <a:buSzPts val="4000"/>
              <a:buFont typeface="Arial"/>
              <a:buNone/>
            </a:pPr>
            <a:r>
              <a:rPr b="0" i="0" lang="en-US" sz="4000" u="none">
                <a:solidFill>
                  <a:srgbClr val="595959"/>
                </a:solidFill>
                <a:latin typeface="Arial"/>
                <a:ea typeface="Arial"/>
                <a:cs typeface="Arial"/>
                <a:sym typeface="Arial"/>
              </a:rPr>
              <a:t>texto texto texto texto texto texto texto texto texto texto texto texto texto texto texto texto texto</a:t>
            </a:r>
            <a:endParaRPr/>
          </a:p>
        </p:txBody>
      </p:sp>
      <p:sp>
        <p:nvSpPr>
          <p:cNvPr id="203" name="Google Shape;203;p13"/>
          <p:cNvSpPr txBox="1"/>
          <p:nvPr/>
        </p:nvSpPr>
        <p:spPr>
          <a:xfrm>
            <a:off x="17714912" y="7224712"/>
            <a:ext cx="14257200" cy="3093900"/>
          </a:xfrm>
          <a:prstGeom prst="rect">
            <a:avLst/>
          </a:prstGeom>
          <a:noFill/>
          <a:ln>
            <a:noFill/>
          </a:ln>
        </p:spPr>
        <p:txBody>
          <a:bodyPr anchorCtr="0" anchor="t" bIns="68575" lIns="137150" spcFirstLastPara="1" rIns="137150" wrap="square" tIns="68575">
            <a:sp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Nome do Autor</a:t>
            </a:r>
            <a:endParaRPr/>
          </a:p>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Doutoranda; Programa de Pós- Graduaçao em Enfermagem Psiquiátrica da EERP USP</a:t>
            </a:r>
            <a:endParaRPr/>
          </a:p>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 </a:t>
            </a:r>
            <a:endParaRPr/>
          </a:p>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Nome do Autor</a:t>
            </a:r>
            <a:endParaRPr/>
          </a:p>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Enfermeiro do Departamento de Enfermagem Psiquiátrica e Ciências Humanas da EERP USP</a:t>
            </a:r>
            <a:endParaRPr/>
          </a:p>
          <a:p>
            <a:pPr indent="0" lvl="0" marL="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Nome do Autor</a:t>
            </a:r>
            <a:endParaRPr/>
          </a:p>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Professor Doutor; DEPCH EERP USP; e-mail @eerp.usp.br</a:t>
            </a:r>
            <a:endParaRPr/>
          </a:p>
        </p:txBody>
      </p:sp>
      <p:pic>
        <p:nvPicPr>
          <p:cNvPr id="204" name="Google Shape;204;p13"/>
          <p:cNvPicPr preferRelativeResize="0"/>
          <p:nvPr/>
        </p:nvPicPr>
        <p:blipFill rotWithShape="1">
          <a:blip r:embed="rId4">
            <a:alphaModFix/>
          </a:blip>
          <a:srcRect b="25392" l="29628" r="29806" t="18180"/>
          <a:stretch/>
        </p:blipFill>
        <p:spPr>
          <a:xfrm>
            <a:off x="13820775" y="-1035050"/>
            <a:ext cx="4376736" cy="344646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