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772400" cy="4368800"/>
  <p:notesSz cx="7772400" cy="4368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354328"/>
            <a:ext cx="6606540" cy="917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446528"/>
            <a:ext cx="5440680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1004824"/>
            <a:ext cx="3380994" cy="2883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1004824"/>
            <a:ext cx="3380994" cy="2883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174752"/>
            <a:ext cx="6995160" cy="699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004824"/>
            <a:ext cx="6995160" cy="2883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4062984"/>
            <a:ext cx="2487168" cy="218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4062984"/>
            <a:ext cx="1787652" cy="218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4062984"/>
            <a:ext cx="1787652" cy="218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4368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436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792361"/>
            <a:ext cx="7772400" cy="5764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2024-09-12T11:44:41Z</dcterms:created>
  <dcterms:modified xsi:type="dcterms:W3CDTF">2024-09-12T11:44:41Z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LastSaved">
    <vt:filetime>2024-09-12T00:00:00Z</vt:filetime>
  </property>
  <property fmtid="{D5CDD505-2E9C-101B-9397-08002B2CF9AE}" pid="4" name="Producer">
    <vt:lpwstr>3-Heights(TM) PDF Security Shell 4.8.25.2 (http://www.pdf-tools.com)</vt:lpwstr>
  </property>
</Properties>
</file>